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61105" y="2480792"/>
            <a:ext cx="3771188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756000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79878" y="3347186"/>
            <a:ext cx="6344920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800" spc="70">
                <a:solidFill>
                  <a:srgbClr val="FFFFFF"/>
                </a:solidFill>
                <a:latin typeface="Arial MT"/>
                <a:cs typeface="Arial MT"/>
              </a:rPr>
              <a:t>HOW</a:t>
            </a:r>
            <a:r>
              <a:rPr dirty="0" sz="4800" spc="5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4800" spc="-15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4800" spc="5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4800" spc="145">
                <a:solidFill>
                  <a:srgbClr val="FFFFFF"/>
                </a:solidFill>
                <a:latin typeface="Arial MT"/>
                <a:cs typeface="Arial MT"/>
              </a:rPr>
              <a:t>UPLOAD</a:t>
            </a:r>
            <a:endParaRPr sz="48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dirty="0" sz="4800" spc="35" b="1">
                <a:solidFill>
                  <a:srgbClr val="FFFFFF"/>
                </a:solidFill>
                <a:latin typeface="Arial"/>
                <a:cs typeface="Arial"/>
              </a:rPr>
              <a:t>POSTERS</a:t>
            </a:r>
            <a:r>
              <a:rPr dirty="0" sz="4800" spc="5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370" b="1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4800" spc="5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235" b="1">
                <a:solidFill>
                  <a:srgbClr val="FFFFFF"/>
                </a:solidFill>
                <a:latin typeface="Arial"/>
                <a:cs typeface="Arial"/>
              </a:rPr>
              <a:t>VIDEOS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04165">
              <a:lnSpc>
                <a:spcPct val="100000"/>
              </a:lnSpc>
              <a:spcBef>
                <a:spcPts val="100"/>
              </a:spcBef>
            </a:pPr>
            <a:r>
              <a:rPr dirty="0" spc="-105"/>
              <a:t>[</a:t>
            </a:r>
            <a:r>
              <a:rPr dirty="0" spc="370"/>
              <a:t> </a:t>
            </a:r>
            <a:r>
              <a:rPr dirty="0" spc="175"/>
              <a:t>Exhibitor</a:t>
            </a:r>
            <a:r>
              <a:rPr dirty="0" spc="370"/>
              <a:t> </a:t>
            </a:r>
            <a:r>
              <a:rPr dirty="0" spc="155"/>
              <a:t>Guide</a:t>
            </a:r>
            <a:r>
              <a:rPr dirty="0" spc="370"/>
              <a:t> </a:t>
            </a:r>
            <a:r>
              <a:rPr dirty="0" spc="-105"/>
              <a:t>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8402" y="2378171"/>
            <a:ext cx="7052640" cy="4407903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421" y="656590"/>
            <a:ext cx="4933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 b="1">
                <a:solidFill>
                  <a:srgbClr val="6FCCDC"/>
                </a:solidFill>
                <a:latin typeface="Arial"/>
                <a:cs typeface="Arial"/>
              </a:rPr>
              <a:t>09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590915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14">
                <a:solidFill>
                  <a:srgbClr val="231F20"/>
                </a:solidFill>
                <a:latin typeface="Arial MT"/>
                <a:cs typeface="Arial MT"/>
              </a:rPr>
              <a:t>To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upload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files,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please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select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“Videos”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menu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left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menu.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Make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sure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file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is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no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more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than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5MB.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can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trim your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 with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a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duration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of </a:t>
            </a:r>
            <a:r>
              <a:rPr dirty="0" sz="1600" spc="-130">
                <a:solidFill>
                  <a:srgbClr val="231F20"/>
                </a:solidFill>
                <a:latin typeface="Arial MT"/>
                <a:cs typeface="Arial MT"/>
              </a:rPr>
              <a:t>10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seconds.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Because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this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 section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only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serves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fill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Video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Wall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display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booth. </a:t>
            </a:r>
            <a:r>
              <a:rPr dirty="0" sz="1600" spc="-55">
                <a:solidFill>
                  <a:srgbClr val="231F20"/>
                </a:solidFill>
                <a:latin typeface="Arial MT"/>
                <a:cs typeface="Arial MT"/>
              </a:rPr>
              <a:t>So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there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is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no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need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upload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a </a:t>
            </a:r>
            <a:r>
              <a:rPr dirty="0" sz="16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long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duration.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70">
                <a:solidFill>
                  <a:srgbClr val="231F20"/>
                </a:solidFill>
                <a:latin typeface="Arial MT"/>
                <a:cs typeface="Arial MT"/>
              </a:rPr>
              <a:t>ATTENTION: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YouTube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90">
                <a:solidFill>
                  <a:srgbClr val="231F20"/>
                </a:solidFill>
                <a:latin typeface="Arial MT"/>
                <a:cs typeface="Arial MT"/>
              </a:rPr>
              <a:t>URLs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are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not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recommended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for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filling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out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this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section.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Longer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versions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of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videos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can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uploaded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“Hotspot”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section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can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use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YouTube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URLs.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71902" y="4549876"/>
            <a:ext cx="1193800" cy="203200"/>
          </a:xfrm>
          <a:custGeom>
            <a:avLst/>
            <a:gdLst/>
            <a:ahLst/>
            <a:cxnLst/>
            <a:rect l="l" t="t" r="r" b="b"/>
            <a:pathLst>
              <a:path w="1193800" h="203200">
                <a:moveTo>
                  <a:pt x="0" y="203200"/>
                </a:moveTo>
                <a:lnTo>
                  <a:pt x="1193800" y="203200"/>
                </a:lnTo>
                <a:lnTo>
                  <a:pt x="1193800" y="0"/>
                </a:lnTo>
                <a:lnTo>
                  <a:pt x="0" y="0"/>
                </a:lnTo>
                <a:lnTo>
                  <a:pt x="0" y="2032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568594" y="6825860"/>
            <a:ext cx="93789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200" spc="-7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Upload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1565381"/>
            <a:ext cx="8161616" cy="510100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0947" y="656590"/>
            <a:ext cx="4184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25" b="1">
                <a:solidFill>
                  <a:srgbClr val="6FCCDC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2149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Just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like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poster,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don’t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forget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“Hotspots”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of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same </a:t>
            </a:r>
            <a:r>
              <a:rPr dirty="0" sz="1600" spc="-55">
                <a:solidFill>
                  <a:srgbClr val="231F20"/>
                </a:solidFill>
                <a:latin typeface="Arial MT"/>
                <a:cs typeface="Arial MT"/>
              </a:rPr>
              <a:t>way.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will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see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an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“Approved”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if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has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been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approved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by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0">
                <a:solidFill>
                  <a:srgbClr val="231F20"/>
                </a:solidFill>
                <a:latin typeface="Arial MT"/>
                <a:cs typeface="Arial MT"/>
              </a:rPr>
              <a:t>EO.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06696" y="3559276"/>
            <a:ext cx="862330" cy="254000"/>
          </a:xfrm>
          <a:custGeom>
            <a:avLst/>
            <a:gdLst/>
            <a:ahLst/>
            <a:cxnLst/>
            <a:rect l="l" t="t" r="r" b="b"/>
            <a:pathLst>
              <a:path w="862329" h="254000">
                <a:moveTo>
                  <a:pt x="0" y="254000"/>
                </a:moveTo>
                <a:lnTo>
                  <a:pt x="862202" y="254000"/>
                </a:lnTo>
                <a:lnTo>
                  <a:pt x="862202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290565" y="6825860"/>
            <a:ext cx="1144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200" spc="-7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Approved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83600" y="3571976"/>
            <a:ext cx="508000" cy="254000"/>
          </a:xfrm>
          <a:custGeom>
            <a:avLst/>
            <a:gdLst/>
            <a:ahLst/>
            <a:cxnLst/>
            <a:rect l="l" t="t" r="r" b="b"/>
            <a:pathLst>
              <a:path w="508000" h="254000">
                <a:moveTo>
                  <a:pt x="0" y="254000"/>
                </a:moveTo>
                <a:lnTo>
                  <a:pt x="508000" y="254000"/>
                </a:lnTo>
                <a:lnTo>
                  <a:pt x="508000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0761" y="656590"/>
            <a:ext cx="3390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40" b="1">
                <a:solidFill>
                  <a:srgbClr val="6FCCDC"/>
                </a:solidFill>
                <a:latin typeface="Arial"/>
                <a:cs typeface="Arial"/>
              </a:rPr>
              <a:t>11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60702" y="635025"/>
            <a:ext cx="85324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Longer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versions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of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videos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can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uploaded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“Hotspot”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section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can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use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YouTube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URLs.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may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enter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more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than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50">
                <a:solidFill>
                  <a:srgbClr val="231F20"/>
                </a:solidFill>
                <a:latin typeface="Arial MT"/>
                <a:cs typeface="Arial MT"/>
              </a:rPr>
              <a:t>1</a:t>
            </a:r>
            <a:r>
              <a:rPr dirty="0" sz="1600" spc="-30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YouTube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0">
                <a:solidFill>
                  <a:srgbClr val="231F20"/>
                </a:solidFill>
                <a:latin typeface="Arial MT"/>
                <a:cs typeface="Arial MT"/>
              </a:rPr>
              <a:t>URL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45">
                <a:solidFill>
                  <a:srgbClr val="231F20"/>
                </a:solidFill>
                <a:latin typeface="Arial MT"/>
                <a:cs typeface="Arial MT"/>
              </a:rPr>
              <a:t>(maximum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3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YouTube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0">
                <a:solidFill>
                  <a:srgbClr val="231F20"/>
                </a:solidFill>
                <a:latin typeface="Arial MT"/>
                <a:cs typeface="Arial MT"/>
              </a:rPr>
              <a:t>URLs)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if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required.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68589" y="1635574"/>
            <a:ext cx="8210550" cy="5131435"/>
            <a:chOff x="1568589" y="1635574"/>
            <a:chExt cx="8210550" cy="5131435"/>
          </a:xfrm>
        </p:grpSpPr>
        <p:sp>
          <p:nvSpPr>
            <p:cNvPr id="6" name="object 6"/>
            <p:cNvSpPr/>
            <p:nvPr/>
          </p:nvSpPr>
          <p:spPr>
            <a:xfrm>
              <a:off x="2271903" y="4549876"/>
              <a:ext cx="1193800" cy="203200"/>
            </a:xfrm>
            <a:custGeom>
              <a:avLst/>
              <a:gdLst/>
              <a:ahLst/>
              <a:cxnLst/>
              <a:rect l="l" t="t" r="r" b="b"/>
              <a:pathLst>
                <a:path w="1193800" h="203200">
                  <a:moveTo>
                    <a:pt x="0" y="203200"/>
                  </a:moveTo>
                  <a:lnTo>
                    <a:pt x="1193800" y="203200"/>
                  </a:lnTo>
                  <a:lnTo>
                    <a:pt x="1193800" y="0"/>
                  </a:lnTo>
                  <a:lnTo>
                    <a:pt x="0" y="0"/>
                  </a:lnTo>
                  <a:lnTo>
                    <a:pt x="0" y="203200"/>
                  </a:lnTo>
                  <a:close/>
                </a:path>
              </a:pathLst>
            </a:custGeom>
            <a:ln w="25400">
              <a:solidFill>
                <a:srgbClr val="D2232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8589" y="1635574"/>
              <a:ext cx="8210207" cy="513138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187700" y="3822700"/>
              <a:ext cx="6451600" cy="330200"/>
            </a:xfrm>
            <a:custGeom>
              <a:avLst/>
              <a:gdLst/>
              <a:ahLst/>
              <a:cxnLst/>
              <a:rect l="l" t="t" r="r" b="b"/>
              <a:pathLst>
                <a:path w="6451600" h="330200">
                  <a:moveTo>
                    <a:pt x="0" y="329971"/>
                  </a:moveTo>
                  <a:lnTo>
                    <a:pt x="6451600" y="329971"/>
                  </a:lnTo>
                  <a:lnTo>
                    <a:pt x="6451600" y="0"/>
                  </a:lnTo>
                  <a:lnTo>
                    <a:pt x="0" y="0"/>
                  </a:lnTo>
                  <a:lnTo>
                    <a:pt x="0" y="329971"/>
                  </a:lnTo>
                  <a:close/>
                </a:path>
              </a:pathLst>
            </a:custGeom>
            <a:ln w="25400">
              <a:solidFill>
                <a:srgbClr val="D2232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5306161" y="6825860"/>
            <a:ext cx="979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200" spc="-7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4758" y="656590"/>
            <a:ext cx="4108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5" b="1">
                <a:solidFill>
                  <a:srgbClr val="6FCCDC"/>
                </a:solidFill>
                <a:latin typeface="Arial"/>
                <a:cs typeface="Arial"/>
              </a:rPr>
              <a:t>12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60702" y="635025"/>
            <a:ext cx="757809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can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also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use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90">
                <a:solidFill>
                  <a:srgbClr val="231F20"/>
                </a:solidFill>
                <a:latin typeface="Arial MT"/>
                <a:cs typeface="Arial MT"/>
              </a:rPr>
              <a:t>CTA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button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using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an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external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0">
                <a:solidFill>
                  <a:srgbClr val="231F20"/>
                </a:solidFill>
                <a:latin typeface="Arial MT"/>
                <a:cs typeface="Arial MT"/>
              </a:rPr>
              <a:t>URL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link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such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MT"/>
                <a:cs typeface="Arial MT"/>
              </a:rPr>
              <a:t>as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online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shop: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Official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Website,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Grab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Food,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Tokopedia,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Shopee,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Blibli,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etc.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73154" y="6778222"/>
            <a:ext cx="1532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C</a:t>
            </a:r>
            <a:r>
              <a:rPr dirty="0" sz="1200" spc="-90">
                <a:solidFill>
                  <a:srgbClr val="231F20"/>
                </a:solidFill>
                <a:latin typeface="Arial MT"/>
                <a:cs typeface="Arial MT"/>
              </a:rPr>
              <a:t>T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dirty="0" sz="1200" spc="-7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butto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n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&amp;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UR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L</a:t>
            </a:r>
            <a:r>
              <a:rPr dirty="0" sz="12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link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544789" y="1574568"/>
            <a:ext cx="8210550" cy="5131435"/>
            <a:chOff x="1544789" y="1574568"/>
            <a:chExt cx="8210550" cy="513143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4789" y="1574568"/>
              <a:ext cx="8210207" cy="513138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136900" y="5930671"/>
              <a:ext cx="6553200" cy="762000"/>
            </a:xfrm>
            <a:custGeom>
              <a:avLst/>
              <a:gdLst/>
              <a:ahLst/>
              <a:cxnLst/>
              <a:rect l="l" t="t" r="r" b="b"/>
              <a:pathLst>
                <a:path w="6553200" h="762000">
                  <a:moveTo>
                    <a:pt x="0" y="761999"/>
                  </a:moveTo>
                  <a:lnTo>
                    <a:pt x="6553200" y="761999"/>
                  </a:lnTo>
                  <a:lnTo>
                    <a:pt x="6553200" y="0"/>
                  </a:lnTo>
                  <a:lnTo>
                    <a:pt x="0" y="0"/>
                  </a:lnTo>
                  <a:lnTo>
                    <a:pt x="0" y="761999"/>
                  </a:lnTo>
                  <a:close/>
                </a:path>
              </a:pathLst>
            </a:custGeom>
            <a:ln w="25399">
              <a:solidFill>
                <a:srgbClr val="D2232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7235" y="656590"/>
            <a:ext cx="4057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75" b="1">
                <a:solidFill>
                  <a:srgbClr val="6FCCDC"/>
                </a:solidFill>
                <a:latin typeface="Arial"/>
                <a:cs typeface="Arial"/>
              </a:rPr>
              <a:t>13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60702" y="635025"/>
            <a:ext cx="842137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If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posters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videos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have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been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successfully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filled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out,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then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Poster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Wall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Wall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display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booth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will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automatically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look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good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too.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39767" y="6778222"/>
            <a:ext cx="23996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29615" marR="5080" indent="-71755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Display </a:t>
            </a:r>
            <a:r>
              <a:rPr dirty="0" sz="1200" spc="-10">
                <a:solidFill>
                  <a:srgbClr val="231F20"/>
                </a:solidFill>
                <a:latin typeface="Arial MT"/>
                <a:cs typeface="Arial MT"/>
              </a:rPr>
              <a:t>Video </a:t>
            </a:r>
            <a:r>
              <a:rPr dirty="0" sz="1200" spc="-15">
                <a:solidFill>
                  <a:srgbClr val="231F20"/>
                </a:solidFill>
                <a:latin typeface="Arial MT"/>
                <a:cs typeface="Arial MT"/>
              </a:rPr>
              <a:t>Wall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and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Poster </a:t>
            </a:r>
            <a:r>
              <a:rPr dirty="0" sz="1200" spc="-15">
                <a:solidFill>
                  <a:srgbClr val="231F20"/>
                </a:solidFill>
                <a:latin typeface="Arial MT"/>
                <a:cs typeface="Arial MT"/>
              </a:rPr>
              <a:t>Wall </a:t>
            </a:r>
            <a:r>
              <a:rPr dirty="0" sz="1200" spc="-32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Booth</a:t>
            </a:r>
            <a:r>
              <a:rPr dirty="0" sz="1200" spc="-1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Display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6202" y="1397000"/>
            <a:ext cx="8339797" cy="52123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5331" y="656590"/>
            <a:ext cx="40957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0" b="1">
                <a:solidFill>
                  <a:srgbClr val="6FCCDC"/>
                </a:solidFill>
                <a:latin typeface="Arial"/>
                <a:cs typeface="Arial"/>
              </a:rPr>
              <a:t>14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60702" y="635025"/>
            <a:ext cx="802005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If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posters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videos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have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been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successfully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filled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properly,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then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Poster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display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booth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will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automatically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look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good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too.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1984" y="6778222"/>
            <a:ext cx="1575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r>
              <a:rPr dirty="0" sz="12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r>
              <a:rPr dirty="0" sz="12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Display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4800" y="1304366"/>
            <a:ext cx="8339328" cy="52120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7728" y="1814278"/>
            <a:ext cx="7722743" cy="4826711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0947" y="656590"/>
            <a:ext cx="4184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25" b="1">
                <a:solidFill>
                  <a:srgbClr val="6FCCDC"/>
                </a:solidFill>
                <a:latin typeface="Arial"/>
                <a:cs typeface="Arial"/>
              </a:rPr>
              <a:t>01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09561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Prepare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video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files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advance.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It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is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highly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recommended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compress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file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so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that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file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size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becomes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smaller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using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following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online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tools: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 https://tinypng.com/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29102" y="3827297"/>
            <a:ext cx="5386705" cy="762000"/>
          </a:xfrm>
          <a:custGeom>
            <a:avLst/>
            <a:gdLst/>
            <a:ahLst/>
            <a:cxnLst/>
            <a:rect l="l" t="t" r="r" b="b"/>
            <a:pathLst>
              <a:path w="5386705" h="762000">
                <a:moveTo>
                  <a:pt x="0" y="762000"/>
                </a:moveTo>
                <a:lnTo>
                  <a:pt x="5386197" y="762000"/>
                </a:lnTo>
                <a:lnTo>
                  <a:pt x="5386197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623333" y="6825860"/>
            <a:ext cx="1202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Compress</a:t>
            </a:r>
            <a:r>
              <a:rPr dirty="0" sz="1200" spc="-7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4944" y="656590"/>
            <a:ext cx="49022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60" b="1">
                <a:solidFill>
                  <a:srgbClr val="6FCCDC"/>
                </a:solidFill>
                <a:latin typeface="Arial"/>
                <a:cs typeface="Arial"/>
              </a:rPr>
              <a:t>02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60702" y="635025"/>
            <a:ext cx="791210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Please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login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via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45">
                <a:solidFill>
                  <a:srgbClr val="231F20"/>
                </a:solidFill>
                <a:latin typeface="Arial MT"/>
                <a:cs typeface="Arial MT"/>
              </a:rPr>
              <a:t>XPOMANIA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Portal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/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Dashboard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using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email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password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sent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registered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email.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74800" y="1757202"/>
            <a:ext cx="7572375" cy="4732655"/>
            <a:chOff x="1574800" y="1757202"/>
            <a:chExt cx="7572375" cy="4732655"/>
          </a:xfrm>
        </p:grpSpPr>
        <p:sp>
          <p:nvSpPr>
            <p:cNvPr id="6" name="object 6"/>
            <p:cNvSpPr/>
            <p:nvPr/>
          </p:nvSpPr>
          <p:spPr>
            <a:xfrm>
              <a:off x="8266303" y="2608097"/>
              <a:ext cx="736600" cy="808355"/>
            </a:xfrm>
            <a:custGeom>
              <a:avLst/>
              <a:gdLst/>
              <a:ahLst/>
              <a:cxnLst/>
              <a:rect l="l" t="t" r="r" b="b"/>
              <a:pathLst>
                <a:path w="736600" h="808354">
                  <a:moveTo>
                    <a:pt x="0" y="808202"/>
                  </a:moveTo>
                  <a:lnTo>
                    <a:pt x="736600" y="808202"/>
                  </a:lnTo>
                  <a:lnTo>
                    <a:pt x="736600" y="0"/>
                  </a:lnTo>
                  <a:lnTo>
                    <a:pt x="0" y="0"/>
                  </a:lnTo>
                  <a:lnTo>
                    <a:pt x="0" y="808202"/>
                  </a:lnTo>
                  <a:close/>
                </a:path>
              </a:pathLst>
            </a:custGeom>
            <a:ln w="25400">
              <a:solidFill>
                <a:srgbClr val="D2232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74800" y="1757202"/>
              <a:ext cx="7572133" cy="4732578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872215" y="6619940"/>
            <a:ext cx="838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Portal</a:t>
            </a:r>
            <a:r>
              <a:rPr dirty="0" sz="1200" spc="-7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Login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8744" y="1466253"/>
            <a:ext cx="8360867" cy="522555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7420" y="656590"/>
            <a:ext cx="48577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40" b="1">
                <a:solidFill>
                  <a:srgbClr val="6FCCDC"/>
                </a:solidFill>
                <a:latin typeface="Arial"/>
                <a:cs typeface="Arial"/>
              </a:rPr>
              <a:t>03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36803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After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successfully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logging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in,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please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select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“Posters”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menu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then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click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“Add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Poster”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but-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ton.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This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section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serves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Poster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Wall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booth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it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doesn’t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look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empty/black.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812403" y="2806700"/>
            <a:ext cx="1066800" cy="482600"/>
          </a:xfrm>
          <a:custGeom>
            <a:avLst/>
            <a:gdLst/>
            <a:ahLst/>
            <a:cxnLst/>
            <a:rect l="l" t="t" r="r" b="b"/>
            <a:pathLst>
              <a:path w="1066800" h="482600">
                <a:moveTo>
                  <a:pt x="0" y="482600"/>
                </a:moveTo>
                <a:lnTo>
                  <a:pt x="1066800" y="482600"/>
                </a:lnTo>
                <a:lnTo>
                  <a:pt x="1066800" y="0"/>
                </a:lnTo>
                <a:lnTo>
                  <a:pt x="0" y="0"/>
                </a:lnTo>
                <a:lnTo>
                  <a:pt x="0" y="4826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496763" y="6766843"/>
            <a:ext cx="779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Add</a:t>
            </a:r>
            <a:r>
              <a:rPr dirty="0" sz="1200" spc="-8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11502" y="3658692"/>
            <a:ext cx="1422400" cy="330200"/>
          </a:xfrm>
          <a:custGeom>
            <a:avLst/>
            <a:gdLst/>
            <a:ahLst/>
            <a:cxnLst/>
            <a:rect l="l" t="t" r="r" b="b"/>
            <a:pathLst>
              <a:path w="1422400" h="330200">
                <a:moveTo>
                  <a:pt x="0" y="330200"/>
                </a:moveTo>
                <a:lnTo>
                  <a:pt x="1422399" y="330200"/>
                </a:lnTo>
                <a:lnTo>
                  <a:pt x="1422399" y="0"/>
                </a:lnTo>
                <a:lnTo>
                  <a:pt x="0" y="0"/>
                </a:lnTo>
                <a:lnTo>
                  <a:pt x="0" y="3302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8025" y="1430671"/>
            <a:ext cx="8164868" cy="510303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5516" y="656590"/>
            <a:ext cx="489584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55" b="1">
                <a:solidFill>
                  <a:srgbClr val="6FCCDC"/>
                </a:solidFill>
                <a:latin typeface="Arial"/>
                <a:cs typeface="Arial"/>
              </a:rPr>
              <a:t>04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3800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Please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upload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compressed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by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clicking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“Choose”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button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title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according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content.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When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finished,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please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click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“Save”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button.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02700" y="3684092"/>
            <a:ext cx="635000" cy="381000"/>
          </a:xfrm>
          <a:custGeom>
            <a:avLst/>
            <a:gdLst/>
            <a:ahLst/>
            <a:cxnLst/>
            <a:rect l="l" t="t" r="r" b="b"/>
            <a:pathLst>
              <a:path w="635000" h="381000">
                <a:moveTo>
                  <a:pt x="0" y="381000"/>
                </a:moveTo>
                <a:lnTo>
                  <a:pt x="635000" y="381000"/>
                </a:lnTo>
                <a:lnTo>
                  <a:pt x="635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289270" y="6614443"/>
            <a:ext cx="991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Upload</a:t>
            </a:r>
            <a:r>
              <a:rPr dirty="0" sz="1200" spc="-7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25696" y="6173292"/>
            <a:ext cx="760730" cy="381000"/>
          </a:xfrm>
          <a:custGeom>
            <a:avLst/>
            <a:gdLst/>
            <a:ahLst/>
            <a:cxnLst/>
            <a:rect l="l" t="t" r="r" b="b"/>
            <a:pathLst>
              <a:path w="760729" h="381000">
                <a:moveTo>
                  <a:pt x="0" y="381000"/>
                </a:moveTo>
                <a:lnTo>
                  <a:pt x="760602" y="381000"/>
                </a:lnTo>
                <a:lnTo>
                  <a:pt x="760602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1368" y="1634317"/>
            <a:ext cx="8102879" cy="506430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421" y="656590"/>
            <a:ext cx="4933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 b="1">
                <a:solidFill>
                  <a:srgbClr val="6FCCDC"/>
                </a:solidFill>
                <a:latin typeface="Arial"/>
                <a:cs typeface="Arial"/>
              </a:rPr>
              <a:t>05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5591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Repeat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same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steps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for uploading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2nd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poster. </a:t>
            </a: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will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see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that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both of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 posters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are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still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“Draft”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status.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Event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Organizer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will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change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of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“Approved”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if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it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is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judged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meet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standards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rules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imposed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by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0">
                <a:solidFill>
                  <a:srgbClr val="231F20"/>
                </a:solidFill>
                <a:latin typeface="Arial MT"/>
                <a:cs typeface="Arial MT"/>
              </a:rPr>
              <a:t>EO.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08703" y="3566286"/>
            <a:ext cx="863600" cy="558800"/>
          </a:xfrm>
          <a:custGeom>
            <a:avLst/>
            <a:gdLst/>
            <a:ahLst/>
            <a:cxnLst/>
            <a:rect l="l" t="t" r="r" b="b"/>
            <a:pathLst>
              <a:path w="863600" h="558800">
                <a:moveTo>
                  <a:pt x="0" y="558800"/>
                </a:moveTo>
                <a:lnTo>
                  <a:pt x="863600" y="558800"/>
                </a:lnTo>
                <a:lnTo>
                  <a:pt x="863600" y="0"/>
                </a:lnTo>
                <a:lnTo>
                  <a:pt x="0" y="0"/>
                </a:lnTo>
                <a:lnTo>
                  <a:pt x="0" y="5588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491124" y="6750638"/>
            <a:ext cx="940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200" spc="-8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4800" y="1590497"/>
            <a:ext cx="8102879" cy="506430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421" y="656590"/>
            <a:ext cx="4933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 b="1">
                <a:solidFill>
                  <a:srgbClr val="6FCCDC"/>
                </a:solidFill>
                <a:latin typeface="Arial"/>
                <a:cs typeface="Arial"/>
              </a:rPr>
              <a:t>06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48931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Don’t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forget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fill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poster’s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“Hotspot”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with the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same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file. 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By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clicking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“Hotspots”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and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then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uploading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same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way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MT"/>
                <a:cs typeface="Arial MT"/>
              </a:rPr>
              <a:t>as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before.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“Hotspot”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you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MT"/>
                <a:cs typeface="Arial MT"/>
              </a:rPr>
              <a:t>can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upload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more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than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50">
                <a:solidFill>
                  <a:srgbClr val="231F20"/>
                </a:solidFill>
                <a:latin typeface="Arial MT"/>
                <a:cs typeface="Arial MT"/>
              </a:rPr>
              <a:t>1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poster/image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45">
                <a:solidFill>
                  <a:srgbClr val="231F20"/>
                </a:solidFill>
                <a:latin typeface="Arial MT"/>
                <a:cs typeface="Arial MT"/>
              </a:rPr>
              <a:t>(maximum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3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poster/image).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21700" y="3528186"/>
            <a:ext cx="482600" cy="584200"/>
          </a:xfrm>
          <a:custGeom>
            <a:avLst/>
            <a:gdLst/>
            <a:ahLst/>
            <a:cxnLst/>
            <a:rect l="l" t="t" r="r" b="b"/>
            <a:pathLst>
              <a:path w="482600" h="584200">
                <a:moveTo>
                  <a:pt x="0" y="584200"/>
                </a:moveTo>
                <a:lnTo>
                  <a:pt x="482600" y="584200"/>
                </a:lnTo>
                <a:lnTo>
                  <a:pt x="482600" y="0"/>
                </a:lnTo>
                <a:lnTo>
                  <a:pt x="0" y="0"/>
                </a:lnTo>
                <a:lnTo>
                  <a:pt x="0" y="5842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918062" y="6674438"/>
            <a:ext cx="1456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r>
              <a:rPr dirty="0" sz="12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Poster</a:t>
            </a:r>
            <a:r>
              <a:rPr dirty="0" sz="12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Menu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3402" y="1593065"/>
            <a:ext cx="8301520" cy="518844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420" y="656590"/>
            <a:ext cx="46926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75" b="1">
                <a:solidFill>
                  <a:srgbClr val="6FCCDC"/>
                </a:solidFill>
                <a:latin typeface="Arial"/>
                <a:cs typeface="Arial"/>
              </a:rPr>
              <a:t>07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46645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Here’s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what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hotspots poster looks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like. 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This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section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serves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to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display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in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form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of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Arial MT"/>
                <a:cs typeface="Arial MT"/>
              </a:rPr>
              <a:t>pop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up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page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website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when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Poster </a:t>
            </a:r>
            <a:r>
              <a:rPr dirty="0" sz="1600" spc="-50">
                <a:solidFill>
                  <a:srgbClr val="231F20"/>
                </a:solidFill>
                <a:latin typeface="Arial MT"/>
                <a:cs typeface="Arial MT"/>
              </a:rPr>
              <a:t>Wall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booth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is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clicked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by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Arial MT"/>
                <a:cs typeface="Arial MT"/>
              </a:rPr>
              <a:t>booth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visitors.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96503" y="2940481"/>
            <a:ext cx="1193800" cy="425450"/>
          </a:xfrm>
          <a:custGeom>
            <a:avLst/>
            <a:gdLst/>
            <a:ahLst/>
            <a:cxnLst/>
            <a:rect l="l" t="t" r="r" b="b"/>
            <a:pathLst>
              <a:path w="1193800" h="425450">
                <a:moveTo>
                  <a:pt x="0" y="425018"/>
                </a:moveTo>
                <a:lnTo>
                  <a:pt x="1193800" y="425018"/>
                </a:lnTo>
                <a:lnTo>
                  <a:pt x="1193800" y="0"/>
                </a:lnTo>
                <a:lnTo>
                  <a:pt x="0" y="0"/>
                </a:lnTo>
                <a:lnTo>
                  <a:pt x="0" y="425018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86387" y="6825860"/>
            <a:ext cx="1211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Add</a:t>
            </a:r>
            <a:r>
              <a:rPr dirty="0" sz="12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New</a:t>
            </a:r>
            <a:r>
              <a:rPr dirty="0" sz="1200" spc="-4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231F20"/>
                </a:solidFill>
                <a:latin typeface="Arial MT"/>
                <a:cs typeface="Arial MT"/>
              </a:rPr>
              <a:t>Hotspot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1614" y="1508362"/>
            <a:ext cx="8321560" cy="5200971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12597" y="512597"/>
            <a:ext cx="812800" cy="812800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359005" y="2734"/>
                </a:lnTo>
                <a:lnTo>
                  <a:pt x="313216" y="10733"/>
                </a:lnTo>
                <a:lnTo>
                  <a:pt x="269338" y="23692"/>
                </a:lnTo>
                <a:lnTo>
                  <a:pt x="227676" y="41307"/>
                </a:lnTo>
                <a:lnTo>
                  <a:pt x="188534" y="63271"/>
                </a:lnTo>
                <a:lnTo>
                  <a:pt x="152218" y="89281"/>
                </a:lnTo>
                <a:lnTo>
                  <a:pt x="119032" y="119032"/>
                </a:lnTo>
                <a:lnTo>
                  <a:pt x="89281" y="152218"/>
                </a:lnTo>
                <a:lnTo>
                  <a:pt x="63271" y="188534"/>
                </a:lnTo>
                <a:lnTo>
                  <a:pt x="41307" y="227676"/>
                </a:lnTo>
                <a:lnTo>
                  <a:pt x="23692" y="269338"/>
                </a:lnTo>
                <a:lnTo>
                  <a:pt x="10733" y="313216"/>
                </a:lnTo>
                <a:lnTo>
                  <a:pt x="2734" y="359005"/>
                </a:lnTo>
                <a:lnTo>
                  <a:pt x="0" y="406400"/>
                </a:lnTo>
                <a:lnTo>
                  <a:pt x="2734" y="453794"/>
                </a:lnTo>
                <a:lnTo>
                  <a:pt x="10733" y="499583"/>
                </a:lnTo>
                <a:lnTo>
                  <a:pt x="23692" y="543461"/>
                </a:lnTo>
                <a:lnTo>
                  <a:pt x="41307" y="585123"/>
                </a:lnTo>
                <a:lnTo>
                  <a:pt x="63271" y="624265"/>
                </a:lnTo>
                <a:lnTo>
                  <a:pt x="89281" y="660581"/>
                </a:lnTo>
                <a:lnTo>
                  <a:pt x="119032" y="693767"/>
                </a:lnTo>
                <a:lnTo>
                  <a:pt x="152218" y="723518"/>
                </a:lnTo>
                <a:lnTo>
                  <a:pt x="188534" y="749528"/>
                </a:lnTo>
                <a:lnTo>
                  <a:pt x="227676" y="771492"/>
                </a:lnTo>
                <a:lnTo>
                  <a:pt x="269338" y="789107"/>
                </a:lnTo>
                <a:lnTo>
                  <a:pt x="313216" y="802066"/>
                </a:lnTo>
                <a:lnTo>
                  <a:pt x="359005" y="810065"/>
                </a:lnTo>
                <a:lnTo>
                  <a:pt x="406400" y="812800"/>
                </a:lnTo>
                <a:lnTo>
                  <a:pt x="453794" y="810065"/>
                </a:lnTo>
                <a:lnTo>
                  <a:pt x="499583" y="802066"/>
                </a:lnTo>
                <a:lnTo>
                  <a:pt x="543461" y="789107"/>
                </a:lnTo>
                <a:lnTo>
                  <a:pt x="585123" y="771492"/>
                </a:lnTo>
                <a:lnTo>
                  <a:pt x="624265" y="749528"/>
                </a:lnTo>
                <a:lnTo>
                  <a:pt x="660581" y="723518"/>
                </a:lnTo>
                <a:lnTo>
                  <a:pt x="693767" y="693767"/>
                </a:lnTo>
                <a:lnTo>
                  <a:pt x="723518" y="660581"/>
                </a:lnTo>
                <a:lnTo>
                  <a:pt x="749528" y="624265"/>
                </a:lnTo>
                <a:lnTo>
                  <a:pt x="771492" y="585123"/>
                </a:lnTo>
                <a:lnTo>
                  <a:pt x="789107" y="543461"/>
                </a:lnTo>
                <a:lnTo>
                  <a:pt x="802066" y="499583"/>
                </a:lnTo>
                <a:lnTo>
                  <a:pt x="810065" y="453794"/>
                </a:lnTo>
                <a:lnTo>
                  <a:pt x="812800" y="406400"/>
                </a:lnTo>
                <a:lnTo>
                  <a:pt x="810065" y="359005"/>
                </a:lnTo>
                <a:lnTo>
                  <a:pt x="802066" y="313216"/>
                </a:lnTo>
                <a:lnTo>
                  <a:pt x="789107" y="269338"/>
                </a:lnTo>
                <a:lnTo>
                  <a:pt x="771492" y="227676"/>
                </a:lnTo>
                <a:lnTo>
                  <a:pt x="749528" y="188534"/>
                </a:lnTo>
                <a:lnTo>
                  <a:pt x="723518" y="152218"/>
                </a:lnTo>
                <a:lnTo>
                  <a:pt x="693767" y="119032"/>
                </a:lnTo>
                <a:lnTo>
                  <a:pt x="660581" y="89281"/>
                </a:lnTo>
                <a:lnTo>
                  <a:pt x="624265" y="63271"/>
                </a:lnTo>
                <a:lnTo>
                  <a:pt x="585123" y="41307"/>
                </a:lnTo>
                <a:lnTo>
                  <a:pt x="543461" y="23692"/>
                </a:lnTo>
                <a:lnTo>
                  <a:pt x="499583" y="10733"/>
                </a:lnTo>
                <a:lnTo>
                  <a:pt x="453794" y="2734"/>
                </a:lnTo>
                <a:lnTo>
                  <a:pt x="406400" y="0"/>
                </a:lnTo>
                <a:close/>
              </a:path>
            </a:pathLst>
          </a:custGeom>
          <a:solidFill>
            <a:srgbClr val="071C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3802" y="656590"/>
            <a:ext cx="492759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 b="1">
                <a:solidFill>
                  <a:srgbClr val="6FCCDC"/>
                </a:solidFill>
                <a:latin typeface="Arial"/>
                <a:cs typeface="Arial"/>
              </a:rPr>
              <a:t>08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60702" y="635025"/>
            <a:ext cx="823404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85">
                <a:solidFill>
                  <a:srgbClr val="231F20"/>
                </a:solidFill>
                <a:latin typeface="Arial MT"/>
                <a:cs typeface="Arial MT"/>
              </a:rPr>
              <a:t>You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will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see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“Approved”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on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both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5">
                <a:solidFill>
                  <a:srgbClr val="231F20"/>
                </a:solidFill>
                <a:latin typeface="Arial MT"/>
                <a:cs typeface="Arial MT"/>
              </a:rPr>
              <a:t>of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your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MT"/>
                <a:cs typeface="Arial MT"/>
              </a:rPr>
              <a:t>posters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if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90">
                <a:solidFill>
                  <a:srgbClr val="231F20"/>
                </a:solidFill>
                <a:latin typeface="Arial MT"/>
                <a:cs typeface="Arial MT"/>
              </a:rPr>
              <a:t>EO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has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Arial MT"/>
                <a:cs typeface="Arial MT"/>
              </a:rPr>
              <a:t>approved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Arial MT"/>
                <a:cs typeface="Arial MT"/>
              </a:rPr>
              <a:t>the</a:t>
            </a:r>
            <a:r>
              <a:rPr dirty="0" sz="1600" spc="-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poster </a:t>
            </a:r>
            <a:r>
              <a:rPr dirty="0" sz="1600" spc="-43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231F20"/>
                </a:solidFill>
                <a:latin typeface="Arial MT"/>
                <a:cs typeface="Arial MT"/>
              </a:rPr>
              <a:t>you</a:t>
            </a:r>
            <a:r>
              <a:rPr dirty="0" sz="1600" spc="-4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MT"/>
                <a:cs typeface="Arial MT"/>
              </a:rPr>
              <a:t>have</a:t>
            </a:r>
            <a:r>
              <a:rPr dirty="0" sz="1600" spc="-35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Arial MT"/>
                <a:cs typeface="Arial MT"/>
              </a:rPr>
              <a:t>submitted.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02100" y="3499281"/>
            <a:ext cx="914400" cy="609600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609600"/>
                </a:moveTo>
                <a:lnTo>
                  <a:pt x="914400" y="609600"/>
                </a:lnTo>
                <a:lnTo>
                  <a:pt x="9144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ln w="25400">
            <a:solidFill>
              <a:srgbClr val="D2232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517769" y="6759833"/>
            <a:ext cx="1144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Status</a:t>
            </a:r>
            <a:r>
              <a:rPr dirty="0" sz="1200" spc="-7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31F20"/>
                </a:solidFill>
                <a:latin typeface="Arial MT"/>
                <a:cs typeface="Arial MT"/>
              </a:rPr>
              <a:t>Approved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2021-09-18T10:04:47Z</dcterms:created>
  <dcterms:modified xsi:type="dcterms:W3CDTF">2021-09-18T10:04:47Z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2021-09-18T00:00:00Z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2021-09-18T00:00:00Z</vt:filetime>
  </property>
</Properties>
</file>