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488" y="78"/>
      </p:cViewPr>
      <p:guideLst>
        <p:guide orient="horz" pos="2862"/>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6" Type="http://schemas.openxmlformats.org/officeDocument/2006/relationships/image" Target="../media/image25.png"/><Relationship Id="rId117" Type="http://schemas.openxmlformats.org/officeDocument/2006/relationships/image" Target="../media/image116.png"/><Relationship Id="rId21" Type="http://schemas.openxmlformats.org/officeDocument/2006/relationships/image" Target="../media/image20.png"/><Relationship Id="rId42" Type="http://schemas.openxmlformats.org/officeDocument/2006/relationships/image" Target="../media/image41.png"/><Relationship Id="rId47" Type="http://schemas.openxmlformats.org/officeDocument/2006/relationships/image" Target="../media/image46.png"/><Relationship Id="rId63" Type="http://schemas.openxmlformats.org/officeDocument/2006/relationships/image" Target="../media/image62.png"/><Relationship Id="rId68" Type="http://schemas.openxmlformats.org/officeDocument/2006/relationships/image" Target="../media/image67.png"/><Relationship Id="rId84" Type="http://schemas.openxmlformats.org/officeDocument/2006/relationships/image" Target="../media/image83.png"/><Relationship Id="rId89" Type="http://schemas.openxmlformats.org/officeDocument/2006/relationships/image" Target="../media/image88.png"/><Relationship Id="rId112" Type="http://schemas.openxmlformats.org/officeDocument/2006/relationships/image" Target="../media/image111.png"/><Relationship Id="rId133" Type="http://schemas.openxmlformats.org/officeDocument/2006/relationships/image" Target="../media/image132.png"/><Relationship Id="rId138" Type="http://schemas.openxmlformats.org/officeDocument/2006/relationships/image" Target="../media/image137.png"/><Relationship Id="rId16" Type="http://schemas.openxmlformats.org/officeDocument/2006/relationships/image" Target="../media/image15.png"/><Relationship Id="rId107" Type="http://schemas.openxmlformats.org/officeDocument/2006/relationships/image" Target="../media/image106.png"/><Relationship Id="rId11" Type="http://schemas.openxmlformats.org/officeDocument/2006/relationships/image" Target="../media/image10.png"/><Relationship Id="rId32" Type="http://schemas.openxmlformats.org/officeDocument/2006/relationships/image" Target="../media/image31.png"/><Relationship Id="rId37" Type="http://schemas.openxmlformats.org/officeDocument/2006/relationships/image" Target="../media/image36.png"/><Relationship Id="rId53" Type="http://schemas.openxmlformats.org/officeDocument/2006/relationships/image" Target="../media/image52.png"/><Relationship Id="rId58" Type="http://schemas.openxmlformats.org/officeDocument/2006/relationships/image" Target="../media/image57.png"/><Relationship Id="rId74" Type="http://schemas.openxmlformats.org/officeDocument/2006/relationships/image" Target="../media/image73.png"/><Relationship Id="rId79" Type="http://schemas.openxmlformats.org/officeDocument/2006/relationships/image" Target="../media/image78.png"/><Relationship Id="rId102" Type="http://schemas.openxmlformats.org/officeDocument/2006/relationships/image" Target="../media/image101.png"/><Relationship Id="rId123" Type="http://schemas.openxmlformats.org/officeDocument/2006/relationships/image" Target="../media/image122.png"/><Relationship Id="rId128" Type="http://schemas.openxmlformats.org/officeDocument/2006/relationships/image" Target="../media/image127.png"/><Relationship Id="rId5" Type="http://schemas.openxmlformats.org/officeDocument/2006/relationships/image" Target="../media/image4.png"/><Relationship Id="rId90" Type="http://schemas.openxmlformats.org/officeDocument/2006/relationships/image" Target="../media/image89.png"/><Relationship Id="rId95" Type="http://schemas.openxmlformats.org/officeDocument/2006/relationships/image" Target="../media/image94.png"/><Relationship Id="rId22" Type="http://schemas.openxmlformats.org/officeDocument/2006/relationships/image" Target="../media/image21.png"/><Relationship Id="rId27" Type="http://schemas.openxmlformats.org/officeDocument/2006/relationships/image" Target="../media/image26.png"/><Relationship Id="rId43" Type="http://schemas.openxmlformats.org/officeDocument/2006/relationships/image" Target="../media/image42.png"/><Relationship Id="rId48" Type="http://schemas.openxmlformats.org/officeDocument/2006/relationships/image" Target="../media/image47.png"/><Relationship Id="rId64" Type="http://schemas.openxmlformats.org/officeDocument/2006/relationships/image" Target="../media/image63.png"/><Relationship Id="rId69" Type="http://schemas.openxmlformats.org/officeDocument/2006/relationships/image" Target="../media/image68.png"/><Relationship Id="rId113" Type="http://schemas.openxmlformats.org/officeDocument/2006/relationships/image" Target="../media/image112.png"/><Relationship Id="rId118" Type="http://schemas.openxmlformats.org/officeDocument/2006/relationships/image" Target="../media/image117.png"/><Relationship Id="rId134" Type="http://schemas.openxmlformats.org/officeDocument/2006/relationships/image" Target="../media/image133.png"/><Relationship Id="rId139" Type="http://schemas.openxmlformats.org/officeDocument/2006/relationships/image" Target="../media/image138.png"/><Relationship Id="rId8" Type="http://schemas.openxmlformats.org/officeDocument/2006/relationships/image" Target="../media/image7.png"/><Relationship Id="rId51" Type="http://schemas.openxmlformats.org/officeDocument/2006/relationships/image" Target="../media/image50.png"/><Relationship Id="rId72" Type="http://schemas.openxmlformats.org/officeDocument/2006/relationships/image" Target="../media/image71.png"/><Relationship Id="rId80" Type="http://schemas.openxmlformats.org/officeDocument/2006/relationships/image" Target="../media/image79.png"/><Relationship Id="rId85" Type="http://schemas.openxmlformats.org/officeDocument/2006/relationships/image" Target="../media/image84.png"/><Relationship Id="rId93" Type="http://schemas.openxmlformats.org/officeDocument/2006/relationships/image" Target="../media/image92.png"/><Relationship Id="rId98" Type="http://schemas.openxmlformats.org/officeDocument/2006/relationships/image" Target="../media/image97.png"/><Relationship Id="rId121" Type="http://schemas.openxmlformats.org/officeDocument/2006/relationships/image" Target="../media/image120.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png"/><Relationship Id="rId67" Type="http://schemas.openxmlformats.org/officeDocument/2006/relationships/image" Target="../media/image66.png"/><Relationship Id="rId103" Type="http://schemas.openxmlformats.org/officeDocument/2006/relationships/image" Target="../media/image102.png"/><Relationship Id="rId108" Type="http://schemas.openxmlformats.org/officeDocument/2006/relationships/image" Target="../media/image107.png"/><Relationship Id="rId116" Type="http://schemas.openxmlformats.org/officeDocument/2006/relationships/image" Target="../media/image115.png"/><Relationship Id="rId124" Type="http://schemas.openxmlformats.org/officeDocument/2006/relationships/image" Target="../media/image123.png"/><Relationship Id="rId129" Type="http://schemas.openxmlformats.org/officeDocument/2006/relationships/image" Target="../media/image128.png"/><Relationship Id="rId137" Type="http://schemas.openxmlformats.org/officeDocument/2006/relationships/image" Target="../media/image136.png"/><Relationship Id="rId20" Type="http://schemas.openxmlformats.org/officeDocument/2006/relationships/image" Target="../media/image19.png"/><Relationship Id="rId41" Type="http://schemas.openxmlformats.org/officeDocument/2006/relationships/image" Target="../media/image40.png"/><Relationship Id="rId54" Type="http://schemas.openxmlformats.org/officeDocument/2006/relationships/image" Target="../media/image53.png"/><Relationship Id="rId62" Type="http://schemas.openxmlformats.org/officeDocument/2006/relationships/image" Target="../media/image61.png"/><Relationship Id="rId70" Type="http://schemas.openxmlformats.org/officeDocument/2006/relationships/image" Target="../media/image69.png"/><Relationship Id="rId75" Type="http://schemas.openxmlformats.org/officeDocument/2006/relationships/image" Target="../media/image74.png"/><Relationship Id="rId83" Type="http://schemas.openxmlformats.org/officeDocument/2006/relationships/image" Target="../media/image82.png"/><Relationship Id="rId88" Type="http://schemas.openxmlformats.org/officeDocument/2006/relationships/image" Target="../media/image87.png"/><Relationship Id="rId91" Type="http://schemas.openxmlformats.org/officeDocument/2006/relationships/image" Target="../media/image90.png"/><Relationship Id="rId96" Type="http://schemas.openxmlformats.org/officeDocument/2006/relationships/image" Target="../media/image95.png"/><Relationship Id="rId111" Type="http://schemas.openxmlformats.org/officeDocument/2006/relationships/image" Target="../media/image110.png"/><Relationship Id="rId13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png"/><Relationship Id="rId106" Type="http://schemas.openxmlformats.org/officeDocument/2006/relationships/image" Target="../media/image105.png"/><Relationship Id="rId114" Type="http://schemas.openxmlformats.org/officeDocument/2006/relationships/image" Target="../media/image113.png"/><Relationship Id="rId119" Type="http://schemas.openxmlformats.org/officeDocument/2006/relationships/image" Target="../media/image118.png"/><Relationship Id="rId127" Type="http://schemas.openxmlformats.org/officeDocument/2006/relationships/image" Target="../media/image126.png"/><Relationship Id="rId10" Type="http://schemas.openxmlformats.org/officeDocument/2006/relationships/image" Target="../media/image9.pn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png"/><Relationship Id="rId73" Type="http://schemas.openxmlformats.org/officeDocument/2006/relationships/image" Target="../media/image72.png"/><Relationship Id="rId78" Type="http://schemas.openxmlformats.org/officeDocument/2006/relationships/image" Target="../media/image77.png"/><Relationship Id="rId81" Type="http://schemas.openxmlformats.org/officeDocument/2006/relationships/image" Target="../media/image80.png"/><Relationship Id="rId86" Type="http://schemas.openxmlformats.org/officeDocument/2006/relationships/image" Target="../media/image85.png"/><Relationship Id="rId94" Type="http://schemas.openxmlformats.org/officeDocument/2006/relationships/image" Target="../media/image93.png"/><Relationship Id="rId99" Type="http://schemas.openxmlformats.org/officeDocument/2006/relationships/image" Target="../media/image98.png"/><Relationship Id="rId101" Type="http://schemas.openxmlformats.org/officeDocument/2006/relationships/image" Target="../media/image100.png"/><Relationship Id="rId122" Type="http://schemas.openxmlformats.org/officeDocument/2006/relationships/image" Target="../media/image121.png"/><Relationship Id="rId130" Type="http://schemas.openxmlformats.org/officeDocument/2006/relationships/image" Target="../media/image129.png"/><Relationship Id="rId135" Type="http://schemas.openxmlformats.org/officeDocument/2006/relationships/image" Target="../media/image134.png"/><Relationship Id="rId4" Type="http://schemas.openxmlformats.org/officeDocument/2006/relationships/image" Target="../media/image3.png"/><Relationship Id="rId9"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17.png"/><Relationship Id="rId39" Type="http://schemas.openxmlformats.org/officeDocument/2006/relationships/image" Target="../media/image38.png"/><Relationship Id="rId109" Type="http://schemas.openxmlformats.org/officeDocument/2006/relationships/image" Target="../media/image108.png"/><Relationship Id="rId34" Type="http://schemas.openxmlformats.org/officeDocument/2006/relationships/image" Target="../media/image33.png"/><Relationship Id="rId50" Type="http://schemas.openxmlformats.org/officeDocument/2006/relationships/image" Target="../media/image49.png"/><Relationship Id="rId55" Type="http://schemas.openxmlformats.org/officeDocument/2006/relationships/image" Target="../media/image54.png"/><Relationship Id="rId76" Type="http://schemas.openxmlformats.org/officeDocument/2006/relationships/image" Target="../media/image75.png"/><Relationship Id="rId97" Type="http://schemas.openxmlformats.org/officeDocument/2006/relationships/image" Target="../media/image96.png"/><Relationship Id="rId104" Type="http://schemas.openxmlformats.org/officeDocument/2006/relationships/image" Target="../media/image103.png"/><Relationship Id="rId120" Type="http://schemas.openxmlformats.org/officeDocument/2006/relationships/image" Target="../media/image119.png"/><Relationship Id="rId125" Type="http://schemas.openxmlformats.org/officeDocument/2006/relationships/image" Target="../media/image124.png"/><Relationship Id="rId7" Type="http://schemas.openxmlformats.org/officeDocument/2006/relationships/image" Target="../media/image6.png"/><Relationship Id="rId71" Type="http://schemas.openxmlformats.org/officeDocument/2006/relationships/image" Target="../media/image70.png"/><Relationship Id="rId92" Type="http://schemas.openxmlformats.org/officeDocument/2006/relationships/image" Target="../media/image91.png"/><Relationship Id="rId2" Type="http://schemas.openxmlformats.org/officeDocument/2006/relationships/image" Target="../media/image1.png"/><Relationship Id="rId29" Type="http://schemas.openxmlformats.org/officeDocument/2006/relationships/image" Target="../media/image28.png"/><Relationship Id="rId24" Type="http://schemas.openxmlformats.org/officeDocument/2006/relationships/image" Target="../media/image23.png"/><Relationship Id="rId40" Type="http://schemas.openxmlformats.org/officeDocument/2006/relationships/image" Target="../media/image39.png"/><Relationship Id="rId45" Type="http://schemas.openxmlformats.org/officeDocument/2006/relationships/image" Target="../media/image44.png"/><Relationship Id="rId66" Type="http://schemas.openxmlformats.org/officeDocument/2006/relationships/image" Target="../media/image65.png"/><Relationship Id="rId87" Type="http://schemas.openxmlformats.org/officeDocument/2006/relationships/image" Target="../media/image86.png"/><Relationship Id="rId110" Type="http://schemas.openxmlformats.org/officeDocument/2006/relationships/image" Target="../media/image109.png"/><Relationship Id="rId115" Type="http://schemas.openxmlformats.org/officeDocument/2006/relationships/image" Target="../media/image114.png"/><Relationship Id="rId131" Type="http://schemas.openxmlformats.org/officeDocument/2006/relationships/image" Target="../media/image130.png"/><Relationship Id="rId136" Type="http://schemas.openxmlformats.org/officeDocument/2006/relationships/image" Target="../media/image135.png"/><Relationship Id="rId61" Type="http://schemas.openxmlformats.org/officeDocument/2006/relationships/image" Target="../media/image60.png"/><Relationship Id="rId82" Type="http://schemas.openxmlformats.org/officeDocument/2006/relationships/image" Target="../media/image81.png"/><Relationship Id="rId19" Type="http://schemas.openxmlformats.org/officeDocument/2006/relationships/image" Target="../media/image18.png"/><Relationship Id="rId14" Type="http://schemas.openxmlformats.org/officeDocument/2006/relationships/image" Target="../media/image13.png"/><Relationship Id="rId30" Type="http://schemas.openxmlformats.org/officeDocument/2006/relationships/image" Target="../media/image29.png"/><Relationship Id="rId35" Type="http://schemas.openxmlformats.org/officeDocument/2006/relationships/image" Target="../media/image34.png"/><Relationship Id="rId56" Type="http://schemas.openxmlformats.org/officeDocument/2006/relationships/image" Target="../media/image55.png"/><Relationship Id="rId77" Type="http://schemas.openxmlformats.org/officeDocument/2006/relationships/image" Target="../media/image76.png"/><Relationship Id="rId100" Type="http://schemas.openxmlformats.org/officeDocument/2006/relationships/image" Target="../media/image99.png"/><Relationship Id="rId105" Type="http://schemas.openxmlformats.org/officeDocument/2006/relationships/image" Target="../media/image104.png"/><Relationship Id="rId126" Type="http://schemas.openxmlformats.org/officeDocument/2006/relationships/image" Target="../media/image1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
            <a:ext cx="10692130" cy="7560309"/>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001B38"/>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563177" y="4210354"/>
            <a:ext cx="348627" cy="1438313"/>
          </a:xfrm>
          <a:prstGeom prst="rect">
            <a:avLst/>
          </a:prstGeom>
        </p:spPr>
      </p:pic>
      <p:pic>
        <p:nvPicPr>
          <p:cNvPr id="18" name="bg object 18"/>
          <p:cNvPicPr/>
          <p:nvPr/>
        </p:nvPicPr>
        <p:blipFill>
          <a:blip r:embed="rId3" cstate="print"/>
          <a:stretch>
            <a:fillRect/>
          </a:stretch>
        </p:blipFill>
        <p:spPr>
          <a:xfrm>
            <a:off x="3042589" y="4349457"/>
            <a:ext cx="233374" cy="1257503"/>
          </a:xfrm>
          <a:prstGeom prst="rect">
            <a:avLst/>
          </a:prstGeom>
        </p:spPr>
      </p:pic>
      <p:pic>
        <p:nvPicPr>
          <p:cNvPr id="19" name="bg object 19"/>
          <p:cNvPicPr/>
          <p:nvPr/>
        </p:nvPicPr>
        <p:blipFill>
          <a:blip r:embed="rId4" cstate="print"/>
          <a:stretch>
            <a:fillRect/>
          </a:stretch>
        </p:blipFill>
        <p:spPr>
          <a:xfrm>
            <a:off x="2687802" y="7089025"/>
            <a:ext cx="91808" cy="301320"/>
          </a:xfrm>
          <a:prstGeom prst="rect">
            <a:avLst/>
          </a:prstGeom>
        </p:spPr>
      </p:pic>
      <p:pic>
        <p:nvPicPr>
          <p:cNvPr id="20" name="bg object 20"/>
          <p:cNvPicPr/>
          <p:nvPr/>
        </p:nvPicPr>
        <p:blipFill>
          <a:blip r:embed="rId5" cstate="print"/>
          <a:stretch>
            <a:fillRect/>
          </a:stretch>
        </p:blipFill>
        <p:spPr>
          <a:xfrm>
            <a:off x="2855709" y="7092543"/>
            <a:ext cx="56095" cy="393141"/>
          </a:xfrm>
          <a:prstGeom prst="rect">
            <a:avLst/>
          </a:prstGeom>
        </p:spPr>
      </p:pic>
      <p:pic>
        <p:nvPicPr>
          <p:cNvPr id="21" name="bg object 21"/>
          <p:cNvPicPr/>
          <p:nvPr/>
        </p:nvPicPr>
        <p:blipFill>
          <a:blip r:embed="rId6" cstate="print"/>
          <a:stretch>
            <a:fillRect/>
          </a:stretch>
        </p:blipFill>
        <p:spPr>
          <a:xfrm>
            <a:off x="3042589" y="7096467"/>
            <a:ext cx="233374" cy="445249"/>
          </a:xfrm>
          <a:prstGeom prst="rect">
            <a:avLst/>
          </a:prstGeom>
        </p:spPr>
      </p:pic>
      <p:sp>
        <p:nvSpPr>
          <p:cNvPr id="22" name="bg object 22"/>
          <p:cNvSpPr/>
          <p:nvPr/>
        </p:nvSpPr>
        <p:spPr>
          <a:xfrm>
            <a:off x="10197986" y="3166440"/>
            <a:ext cx="494030" cy="1494790"/>
          </a:xfrm>
          <a:custGeom>
            <a:avLst/>
            <a:gdLst/>
            <a:ahLst/>
            <a:cxnLst/>
            <a:rect l="l" t="t" r="r" b="b"/>
            <a:pathLst>
              <a:path w="494029" h="1494789">
                <a:moveTo>
                  <a:pt x="0" y="0"/>
                </a:moveTo>
                <a:lnTo>
                  <a:pt x="5422" y="72516"/>
                </a:lnTo>
                <a:lnTo>
                  <a:pt x="40678" y="533158"/>
                </a:lnTo>
                <a:lnTo>
                  <a:pt x="48602" y="640384"/>
                </a:lnTo>
                <a:lnTo>
                  <a:pt x="113588" y="1494650"/>
                </a:lnTo>
                <a:lnTo>
                  <a:pt x="493763" y="1494650"/>
                </a:lnTo>
                <a:lnTo>
                  <a:pt x="493763" y="790727"/>
                </a:lnTo>
                <a:lnTo>
                  <a:pt x="390448" y="782434"/>
                </a:lnTo>
                <a:lnTo>
                  <a:pt x="365633" y="25679"/>
                </a:lnTo>
                <a:lnTo>
                  <a:pt x="0" y="0"/>
                </a:lnTo>
                <a:close/>
              </a:path>
            </a:pathLst>
          </a:custGeom>
          <a:solidFill>
            <a:srgbClr val="003168"/>
          </a:solidFill>
        </p:spPr>
        <p:txBody>
          <a:bodyPr wrap="square" lIns="0" tIns="0" rIns="0" bIns="0" rtlCol="0"/>
          <a:lstStyle/>
          <a:p>
            <a:endParaRPr/>
          </a:p>
        </p:txBody>
      </p:sp>
      <p:sp>
        <p:nvSpPr>
          <p:cNvPr id="23" name="bg object 23"/>
          <p:cNvSpPr/>
          <p:nvPr/>
        </p:nvSpPr>
        <p:spPr>
          <a:xfrm>
            <a:off x="10311574" y="4661077"/>
            <a:ext cx="380365" cy="678815"/>
          </a:xfrm>
          <a:custGeom>
            <a:avLst/>
            <a:gdLst/>
            <a:ahLst/>
            <a:cxnLst/>
            <a:rect l="l" t="t" r="r" b="b"/>
            <a:pathLst>
              <a:path w="380365" h="678814">
                <a:moveTo>
                  <a:pt x="380174" y="0"/>
                </a:moveTo>
                <a:lnTo>
                  <a:pt x="0" y="0"/>
                </a:lnTo>
                <a:lnTo>
                  <a:pt x="51561" y="678688"/>
                </a:lnTo>
                <a:lnTo>
                  <a:pt x="380174" y="491045"/>
                </a:lnTo>
                <a:lnTo>
                  <a:pt x="380174" y="0"/>
                </a:lnTo>
                <a:close/>
              </a:path>
            </a:pathLst>
          </a:custGeom>
          <a:solidFill>
            <a:srgbClr val="002E61"/>
          </a:solidFill>
        </p:spPr>
        <p:txBody>
          <a:bodyPr wrap="square" lIns="0" tIns="0" rIns="0" bIns="0" rtlCol="0"/>
          <a:lstStyle/>
          <a:p>
            <a:endParaRPr/>
          </a:p>
        </p:txBody>
      </p:sp>
      <p:sp>
        <p:nvSpPr>
          <p:cNvPr id="24" name="bg object 24"/>
          <p:cNvSpPr/>
          <p:nvPr/>
        </p:nvSpPr>
        <p:spPr>
          <a:xfrm>
            <a:off x="10295128" y="4444542"/>
            <a:ext cx="16510" cy="217170"/>
          </a:xfrm>
          <a:custGeom>
            <a:avLst/>
            <a:gdLst/>
            <a:ahLst/>
            <a:cxnLst/>
            <a:rect l="l" t="t" r="r" b="b"/>
            <a:pathLst>
              <a:path w="16509" h="217170">
                <a:moveTo>
                  <a:pt x="0" y="0"/>
                </a:moveTo>
                <a:lnTo>
                  <a:pt x="16408" y="216547"/>
                </a:lnTo>
                <a:lnTo>
                  <a:pt x="0" y="0"/>
                </a:lnTo>
                <a:close/>
              </a:path>
            </a:pathLst>
          </a:custGeom>
          <a:solidFill>
            <a:srgbClr val="002D60"/>
          </a:solidFill>
        </p:spPr>
        <p:txBody>
          <a:bodyPr wrap="square" lIns="0" tIns="0" rIns="0" bIns="0" rtlCol="0"/>
          <a:lstStyle/>
          <a:p>
            <a:endParaRPr/>
          </a:p>
        </p:txBody>
      </p:sp>
      <p:sp>
        <p:nvSpPr>
          <p:cNvPr id="25" name="bg object 25"/>
          <p:cNvSpPr/>
          <p:nvPr/>
        </p:nvSpPr>
        <p:spPr>
          <a:xfrm>
            <a:off x="10311536" y="4661090"/>
            <a:ext cx="2540" cy="25400"/>
          </a:xfrm>
          <a:custGeom>
            <a:avLst/>
            <a:gdLst/>
            <a:ahLst/>
            <a:cxnLst/>
            <a:rect l="l" t="t" r="r" b="b"/>
            <a:pathLst>
              <a:path w="2540" h="25400">
                <a:moveTo>
                  <a:pt x="38" y="0"/>
                </a:moveTo>
                <a:lnTo>
                  <a:pt x="1930" y="24853"/>
                </a:lnTo>
                <a:lnTo>
                  <a:pt x="38" y="0"/>
                </a:lnTo>
                <a:close/>
              </a:path>
            </a:pathLst>
          </a:custGeom>
          <a:solidFill>
            <a:srgbClr val="002C5B"/>
          </a:solidFill>
        </p:spPr>
        <p:txBody>
          <a:bodyPr wrap="square" lIns="0" tIns="0" rIns="0" bIns="0" rtlCol="0"/>
          <a:lstStyle/>
          <a:p>
            <a:endParaRPr/>
          </a:p>
        </p:txBody>
      </p:sp>
      <p:pic>
        <p:nvPicPr>
          <p:cNvPr id="26" name="bg object 26"/>
          <p:cNvPicPr/>
          <p:nvPr/>
        </p:nvPicPr>
        <p:blipFill>
          <a:blip r:embed="rId7" cstate="print"/>
          <a:stretch>
            <a:fillRect/>
          </a:stretch>
        </p:blipFill>
        <p:spPr>
          <a:xfrm>
            <a:off x="7671727" y="391909"/>
            <a:ext cx="2283777" cy="6607078"/>
          </a:xfrm>
          <a:prstGeom prst="rect">
            <a:avLst/>
          </a:prstGeom>
        </p:spPr>
      </p:pic>
      <p:sp>
        <p:nvSpPr>
          <p:cNvPr id="27" name="bg object 27"/>
          <p:cNvSpPr/>
          <p:nvPr/>
        </p:nvSpPr>
        <p:spPr>
          <a:xfrm>
            <a:off x="10321976" y="4798136"/>
            <a:ext cx="19685" cy="257810"/>
          </a:xfrm>
          <a:custGeom>
            <a:avLst/>
            <a:gdLst/>
            <a:ahLst/>
            <a:cxnLst/>
            <a:rect l="l" t="t" r="r" b="b"/>
            <a:pathLst>
              <a:path w="19684" h="257810">
                <a:moveTo>
                  <a:pt x="0" y="0"/>
                </a:moveTo>
                <a:lnTo>
                  <a:pt x="19545" y="257441"/>
                </a:lnTo>
                <a:lnTo>
                  <a:pt x="0" y="0"/>
                </a:lnTo>
                <a:close/>
              </a:path>
            </a:pathLst>
          </a:custGeom>
          <a:solidFill>
            <a:srgbClr val="002C5B"/>
          </a:solidFill>
        </p:spPr>
        <p:txBody>
          <a:bodyPr wrap="square" lIns="0" tIns="0" rIns="0" bIns="0" rtlCol="0"/>
          <a:lstStyle/>
          <a:p>
            <a:endParaRPr/>
          </a:p>
        </p:txBody>
      </p:sp>
      <p:sp>
        <p:nvSpPr>
          <p:cNvPr id="28" name="bg object 28"/>
          <p:cNvSpPr/>
          <p:nvPr/>
        </p:nvSpPr>
        <p:spPr>
          <a:xfrm>
            <a:off x="9754806" y="772502"/>
            <a:ext cx="536575" cy="3619500"/>
          </a:xfrm>
          <a:custGeom>
            <a:avLst/>
            <a:gdLst/>
            <a:ahLst/>
            <a:cxnLst/>
            <a:rect l="l" t="t" r="r" b="b"/>
            <a:pathLst>
              <a:path w="536575" h="3619500">
                <a:moveTo>
                  <a:pt x="534974" y="3606800"/>
                </a:moveTo>
                <a:lnTo>
                  <a:pt x="536333" y="3619500"/>
                </a:lnTo>
                <a:lnTo>
                  <a:pt x="534974" y="3606800"/>
                </a:lnTo>
                <a:close/>
              </a:path>
              <a:path w="536575" h="3619500">
                <a:moveTo>
                  <a:pt x="139382" y="3340100"/>
                </a:moveTo>
                <a:lnTo>
                  <a:pt x="145300" y="3479800"/>
                </a:lnTo>
                <a:lnTo>
                  <a:pt x="202846" y="3492500"/>
                </a:lnTo>
                <a:lnTo>
                  <a:pt x="258140" y="3517900"/>
                </a:lnTo>
                <a:lnTo>
                  <a:pt x="311208" y="3530600"/>
                </a:lnTo>
                <a:lnTo>
                  <a:pt x="362077" y="3556000"/>
                </a:lnTo>
                <a:lnTo>
                  <a:pt x="410771" y="3568700"/>
                </a:lnTo>
                <a:lnTo>
                  <a:pt x="457317" y="3594100"/>
                </a:lnTo>
                <a:lnTo>
                  <a:pt x="501738" y="3606800"/>
                </a:lnTo>
                <a:lnTo>
                  <a:pt x="534974" y="3606800"/>
                </a:lnTo>
                <a:lnTo>
                  <a:pt x="526757" y="3505200"/>
                </a:lnTo>
                <a:lnTo>
                  <a:pt x="486604" y="3479800"/>
                </a:lnTo>
                <a:lnTo>
                  <a:pt x="444145" y="3454400"/>
                </a:lnTo>
                <a:lnTo>
                  <a:pt x="399352" y="3441700"/>
                </a:lnTo>
                <a:lnTo>
                  <a:pt x="352196" y="3416300"/>
                </a:lnTo>
                <a:lnTo>
                  <a:pt x="302649" y="3390900"/>
                </a:lnTo>
                <a:lnTo>
                  <a:pt x="250684" y="3378200"/>
                </a:lnTo>
                <a:lnTo>
                  <a:pt x="196271" y="3352800"/>
                </a:lnTo>
                <a:lnTo>
                  <a:pt x="139382" y="3340100"/>
                </a:lnTo>
                <a:close/>
              </a:path>
              <a:path w="536575" h="3619500">
                <a:moveTo>
                  <a:pt x="129590" y="3098800"/>
                </a:moveTo>
                <a:lnTo>
                  <a:pt x="135470" y="3251200"/>
                </a:lnTo>
                <a:lnTo>
                  <a:pt x="243934" y="3276600"/>
                </a:lnTo>
                <a:lnTo>
                  <a:pt x="294942" y="3302000"/>
                </a:lnTo>
                <a:lnTo>
                  <a:pt x="343836" y="3314700"/>
                </a:lnTo>
                <a:lnTo>
                  <a:pt x="390643" y="3340100"/>
                </a:lnTo>
                <a:lnTo>
                  <a:pt x="435390" y="3352800"/>
                </a:lnTo>
                <a:lnTo>
                  <a:pt x="478102" y="3378200"/>
                </a:lnTo>
                <a:lnTo>
                  <a:pt x="518807" y="3390900"/>
                </a:lnTo>
                <a:lnTo>
                  <a:pt x="509409" y="3263900"/>
                </a:lnTo>
                <a:lnTo>
                  <a:pt x="470263" y="3251200"/>
                </a:lnTo>
                <a:lnTo>
                  <a:pt x="428803" y="3225800"/>
                </a:lnTo>
                <a:lnTo>
                  <a:pt x="384995" y="3200400"/>
                </a:lnTo>
                <a:lnTo>
                  <a:pt x="338807" y="3187700"/>
                </a:lnTo>
                <a:lnTo>
                  <a:pt x="290205" y="3162300"/>
                </a:lnTo>
                <a:lnTo>
                  <a:pt x="239158" y="3149600"/>
                </a:lnTo>
                <a:lnTo>
                  <a:pt x="185630" y="3124200"/>
                </a:lnTo>
                <a:lnTo>
                  <a:pt x="129590" y="3098800"/>
                </a:lnTo>
                <a:close/>
              </a:path>
              <a:path w="536575" h="3619500">
                <a:moveTo>
                  <a:pt x="119824" y="2870200"/>
                </a:moveTo>
                <a:lnTo>
                  <a:pt x="125666" y="3009900"/>
                </a:lnTo>
                <a:lnTo>
                  <a:pt x="180001" y="3022600"/>
                </a:lnTo>
                <a:lnTo>
                  <a:pt x="232164" y="3048000"/>
                </a:lnTo>
                <a:lnTo>
                  <a:pt x="282185" y="3060700"/>
                </a:lnTo>
                <a:lnTo>
                  <a:pt x="330093" y="3086100"/>
                </a:lnTo>
                <a:lnTo>
                  <a:pt x="375918" y="3098800"/>
                </a:lnTo>
                <a:lnTo>
                  <a:pt x="419690" y="3124200"/>
                </a:lnTo>
                <a:lnTo>
                  <a:pt x="461438" y="3149600"/>
                </a:lnTo>
                <a:lnTo>
                  <a:pt x="501192" y="3162300"/>
                </a:lnTo>
                <a:lnTo>
                  <a:pt x="491782" y="3035300"/>
                </a:lnTo>
                <a:lnTo>
                  <a:pt x="453639" y="3022600"/>
                </a:lnTo>
                <a:lnTo>
                  <a:pt x="413186" y="2997200"/>
                </a:lnTo>
                <a:lnTo>
                  <a:pt x="370384" y="2971800"/>
                </a:lnTo>
                <a:lnTo>
                  <a:pt x="325196" y="2959100"/>
                </a:lnTo>
                <a:lnTo>
                  <a:pt x="277583" y="2933700"/>
                </a:lnTo>
                <a:lnTo>
                  <a:pt x="227509" y="2908300"/>
                </a:lnTo>
                <a:lnTo>
                  <a:pt x="174935" y="2895600"/>
                </a:lnTo>
                <a:lnTo>
                  <a:pt x="119824" y="2870200"/>
                </a:lnTo>
                <a:close/>
              </a:path>
              <a:path w="536575" h="3619500">
                <a:moveTo>
                  <a:pt x="110032" y="2641600"/>
                </a:moveTo>
                <a:lnTo>
                  <a:pt x="115849" y="2781300"/>
                </a:lnTo>
                <a:lnTo>
                  <a:pt x="169252" y="2794000"/>
                </a:lnTo>
                <a:lnTo>
                  <a:pt x="220477" y="2819400"/>
                </a:lnTo>
                <a:lnTo>
                  <a:pt x="269557" y="2832100"/>
                </a:lnTo>
                <a:lnTo>
                  <a:pt x="316522" y="2857500"/>
                </a:lnTo>
                <a:lnTo>
                  <a:pt x="361403" y="2870200"/>
                </a:lnTo>
                <a:lnTo>
                  <a:pt x="404231" y="2895600"/>
                </a:lnTo>
                <a:lnTo>
                  <a:pt x="445039" y="2908300"/>
                </a:lnTo>
                <a:lnTo>
                  <a:pt x="483857" y="2933700"/>
                </a:lnTo>
                <a:lnTo>
                  <a:pt x="474459" y="2806700"/>
                </a:lnTo>
                <a:lnTo>
                  <a:pt x="437348" y="2794000"/>
                </a:lnTo>
                <a:lnTo>
                  <a:pt x="397909" y="2768600"/>
                </a:lnTo>
                <a:lnTo>
                  <a:pt x="356101" y="2743200"/>
                </a:lnTo>
                <a:lnTo>
                  <a:pt x="311881" y="2717800"/>
                </a:lnTo>
                <a:lnTo>
                  <a:pt x="265207" y="2705100"/>
                </a:lnTo>
                <a:lnTo>
                  <a:pt x="216035" y="2679700"/>
                </a:lnTo>
                <a:lnTo>
                  <a:pt x="164325" y="2654300"/>
                </a:lnTo>
                <a:lnTo>
                  <a:pt x="110032" y="2641600"/>
                </a:lnTo>
                <a:close/>
              </a:path>
              <a:path w="536575" h="3619500">
                <a:moveTo>
                  <a:pt x="100279" y="2400300"/>
                </a:moveTo>
                <a:lnTo>
                  <a:pt x="106057" y="2540000"/>
                </a:lnTo>
                <a:lnTo>
                  <a:pt x="158497" y="2565400"/>
                </a:lnTo>
                <a:lnTo>
                  <a:pt x="208756" y="2578100"/>
                </a:lnTo>
                <a:lnTo>
                  <a:pt x="256865" y="2603500"/>
                </a:lnTo>
                <a:lnTo>
                  <a:pt x="302855" y="2616200"/>
                </a:lnTo>
                <a:lnTo>
                  <a:pt x="346756" y="2641600"/>
                </a:lnTo>
                <a:lnTo>
                  <a:pt x="388598" y="2667000"/>
                </a:lnTo>
                <a:lnTo>
                  <a:pt x="428412" y="2679700"/>
                </a:lnTo>
                <a:lnTo>
                  <a:pt x="466229" y="2705100"/>
                </a:lnTo>
                <a:lnTo>
                  <a:pt x="457123" y="2578100"/>
                </a:lnTo>
                <a:lnTo>
                  <a:pt x="420991" y="2565400"/>
                </a:lnTo>
                <a:lnTo>
                  <a:pt x="382534" y="2540000"/>
                </a:lnTo>
                <a:lnTo>
                  <a:pt x="341703" y="2514600"/>
                </a:lnTo>
                <a:lnTo>
                  <a:pt x="298451" y="2489200"/>
                </a:lnTo>
                <a:lnTo>
                  <a:pt x="252731" y="2463800"/>
                </a:lnTo>
                <a:lnTo>
                  <a:pt x="204494" y="2451100"/>
                </a:lnTo>
                <a:lnTo>
                  <a:pt x="153692" y="2425700"/>
                </a:lnTo>
                <a:lnTo>
                  <a:pt x="100279" y="2400300"/>
                </a:lnTo>
                <a:close/>
              </a:path>
              <a:path w="536575" h="3619500">
                <a:moveTo>
                  <a:pt x="90525" y="2171700"/>
                </a:moveTo>
                <a:lnTo>
                  <a:pt x="96253" y="2311400"/>
                </a:lnTo>
                <a:lnTo>
                  <a:pt x="147713" y="2324100"/>
                </a:lnTo>
                <a:lnTo>
                  <a:pt x="196981" y="2349500"/>
                </a:lnTo>
                <a:lnTo>
                  <a:pt x="244093" y="2362200"/>
                </a:lnTo>
                <a:lnTo>
                  <a:pt x="289086" y="2387600"/>
                </a:lnTo>
                <a:lnTo>
                  <a:pt x="331997" y="2413000"/>
                </a:lnTo>
                <a:lnTo>
                  <a:pt x="372862" y="2425700"/>
                </a:lnTo>
                <a:lnTo>
                  <a:pt x="411718" y="2451100"/>
                </a:lnTo>
                <a:lnTo>
                  <a:pt x="448602" y="2476500"/>
                </a:lnTo>
                <a:lnTo>
                  <a:pt x="439788" y="2349500"/>
                </a:lnTo>
                <a:lnTo>
                  <a:pt x="404720" y="2336800"/>
                </a:lnTo>
                <a:lnTo>
                  <a:pt x="367299" y="2311400"/>
                </a:lnTo>
                <a:lnTo>
                  <a:pt x="327475" y="2286000"/>
                </a:lnTo>
                <a:lnTo>
                  <a:pt x="285197" y="2260600"/>
                </a:lnTo>
                <a:lnTo>
                  <a:pt x="240414" y="2235200"/>
                </a:lnTo>
                <a:lnTo>
                  <a:pt x="193075" y="2209800"/>
                </a:lnTo>
                <a:lnTo>
                  <a:pt x="143129" y="2197100"/>
                </a:lnTo>
                <a:lnTo>
                  <a:pt x="90525" y="2171700"/>
                </a:lnTo>
                <a:close/>
              </a:path>
              <a:path w="536575" h="3619500">
                <a:moveTo>
                  <a:pt x="80784" y="1943100"/>
                </a:moveTo>
                <a:lnTo>
                  <a:pt x="86474" y="2070100"/>
                </a:lnTo>
                <a:lnTo>
                  <a:pt x="137021" y="2095500"/>
                </a:lnTo>
                <a:lnTo>
                  <a:pt x="185362" y="2108200"/>
                </a:lnTo>
                <a:lnTo>
                  <a:pt x="231537" y="2133600"/>
                </a:lnTo>
                <a:lnTo>
                  <a:pt x="275583" y="2159000"/>
                </a:lnTo>
                <a:lnTo>
                  <a:pt x="317541" y="2171700"/>
                </a:lnTo>
                <a:lnTo>
                  <a:pt x="357451" y="2197100"/>
                </a:lnTo>
                <a:lnTo>
                  <a:pt x="395350" y="2222500"/>
                </a:lnTo>
                <a:lnTo>
                  <a:pt x="431279" y="2247900"/>
                </a:lnTo>
                <a:lnTo>
                  <a:pt x="422465" y="2120900"/>
                </a:lnTo>
                <a:lnTo>
                  <a:pt x="388411" y="2108200"/>
                </a:lnTo>
                <a:lnTo>
                  <a:pt x="351993" y="2082800"/>
                </a:lnTo>
                <a:lnTo>
                  <a:pt x="313156" y="2057400"/>
                </a:lnTo>
                <a:lnTo>
                  <a:pt x="271846" y="2032000"/>
                </a:lnTo>
                <a:lnTo>
                  <a:pt x="228008" y="2006600"/>
                </a:lnTo>
                <a:lnTo>
                  <a:pt x="181588" y="1981200"/>
                </a:lnTo>
                <a:lnTo>
                  <a:pt x="132532" y="1955800"/>
                </a:lnTo>
                <a:lnTo>
                  <a:pt x="80784" y="1943100"/>
                </a:lnTo>
                <a:close/>
              </a:path>
              <a:path w="536575" h="3619500">
                <a:moveTo>
                  <a:pt x="71043" y="1701800"/>
                </a:moveTo>
                <a:lnTo>
                  <a:pt x="76708" y="1841500"/>
                </a:lnTo>
                <a:lnTo>
                  <a:pt x="133202" y="1866900"/>
                </a:lnTo>
                <a:lnTo>
                  <a:pt x="186818" y="1892300"/>
                </a:lnTo>
                <a:lnTo>
                  <a:pt x="237619" y="1917700"/>
                </a:lnTo>
                <a:lnTo>
                  <a:pt x="285667" y="1943100"/>
                </a:lnTo>
                <a:lnTo>
                  <a:pt x="331026" y="1968500"/>
                </a:lnTo>
                <a:lnTo>
                  <a:pt x="373760" y="1981200"/>
                </a:lnTo>
                <a:lnTo>
                  <a:pt x="413931" y="2006600"/>
                </a:lnTo>
                <a:lnTo>
                  <a:pt x="405117" y="1905000"/>
                </a:lnTo>
                <a:lnTo>
                  <a:pt x="372100" y="1879600"/>
                </a:lnTo>
                <a:lnTo>
                  <a:pt x="336712" y="1854200"/>
                </a:lnTo>
                <a:lnTo>
                  <a:pt x="298889" y="1828800"/>
                </a:lnTo>
                <a:lnTo>
                  <a:pt x="258568" y="1803400"/>
                </a:lnTo>
                <a:lnTo>
                  <a:pt x="215686" y="1778000"/>
                </a:lnTo>
                <a:lnTo>
                  <a:pt x="170180" y="1752600"/>
                </a:lnTo>
                <a:lnTo>
                  <a:pt x="121987" y="1727200"/>
                </a:lnTo>
                <a:lnTo>
                  <a:pt x="71043" y="1701800"/>
                </a:lnTo>
                <a:close/>
              </a:path>
              <a:path w="536575" h="3619500">
                <a:moveTo>
                  <a:pt x="61341" y="1473200"/>
                </a:moveTo>
                <a:lnTo>
                  <a:pt x="66941" y="1600200"/>
                </a:lnTo>
                <a:lnTo>
                  <a:pt x="122298" y="1625600"/>
                </a:lnTo>
                <a:lnTo>
                  <a:pt x="174783" y="1651000"/>
                </a:lnTo>
                <a:lnTo>
                  <a:pt x="224460" y="1676400"/>
                </a:lnTo>
                <a:lnTo>
                  <a:pt x="271389" y="1701800"/>
                </a:lnTo>
                <a:lnTo>
                  <a:pt x="315634" y="1727200"/>
                </a:lnTo>
                <a:lnTo>
                  <a:pt x="357255" y="1752600"/>
                </a:lnTo>
                <a:lnTo>
                  <a:pt x="396316" y="1778000"/>
                </a:lnTo>
                <a:lnTo>
                  <a:pt x="387794" y="1676400"/>
                </a:lnTo>
                <a:lnTo>
                  <a:pt x="355825" y="1651000"/>
                </a:lnTo>
                <a:lnTo>
                  <a:pt x="321464" y="1625600"/>
                </a:lnTo>
                <a:lnTo>
                  <a:pt x="284644" y="1600200"/>
                </a:lnTo>
                <a:lnTo>
                  <a:pt x="245298" y="1574800"/>
                </a:lnTo>
                <a:lnTo>
                  <a:pt x="203362" y="1549400"/>
                </a:lnTo>
                <a:lnTo>
                  <a:pt x="158767" y="1524000"/>
                </a:lnTo>
                <a:lnTo>
                  <a:pt x="111449" y="1498600"/>
                </a:lnTo>
                <a:lnTo>
                  <a:pt x="61341" y="1473200"/>
                </a:lnTo>
                <a:close/>
              </a:path>
              <a:path w="536575" h="3619500">
                <a:moveTo>
                  <a:pt x="51638" y="1244600"/>
                </a:moveTo>
                <a:lnTo>
                  <a:pt x="57188" y="1371600"/>
                </a:lnTo>
                <a:lnTo>
                  <a:pt x="111492" y="1397000"/>
                </a:lnTo>
                <a:lnTo>
                  <a:pt x="162905" y="1422400"/>
                </a:lnTo>
                <a:lnTo>
                  <a:pt x="211494" y="1447800"/>
                </a:lnTo>
                <a:lnTo>
                  <a:pt x="257327" y="1473200"/>
                </a:lnTo>
                <a:lnTo>
                  <a:pt x="300472" y="1498600"/>
                </a:lnTo>
                <a:lnTo>
                  <a:pt x="340996" y="1524000"/>
                </a:lnTo>
                <a:lnTo>
                  <a:pt x="378968" y="1549400"/>
                </a:lnTo>
                <a:lnTo>
                  <a:pt x="370751" y="1447800"/>
                </a:lnTo>
                <a:lnTo>
                  <a:pt x="339800" y="1422400"/>
                </a:lnTo>
                <a:lnTo>
                  <a:pt x="306441" y="1397000"/>
                </a:lnTo>
                <a:lnTo>
                  <a:pt x="270601" y="1371600"/>
                </a:lnTo>
                <a:lnTo>
                  <a:pt x="232206" y="1346200"/>
                </a:lnTo>
                <a:lnTo>
                  <a:pt x="191185" y="1320800"/>
                </a:lnTo>
                <a:lnTo>
                  <a:pt x="147466" y="1295400"/>
                </a:lnTo>
                <a:lnTo>
                  <a:pt x="100974" y="1270000"/>
                </a:lnTo>
                <a:lnTo>
                  <a:pt x="51638" y="1244600"/>
                </a:lnTo>
                <a:close/>
              </a:path>
              <a:path w="536575" h="3619500">
                <a:moveTo>
                  <a:pt x="41960" y="1003300"/>
                </a:moveTo>
                <a:lnTo>
                  <a:pt x="47459" y="1143000"/>
                </a:lnTo>
                <a:lnTo>
                  <a:pt x="100631" y="1168400"/>
                </a:lnTo>
                <a:lnTo>
                  <a:pt x="150924" y="1193800"/>
                </a:lnTo>
                <a:lnTo>
                  <a:pt x="198406" y="1219200"/>
                </a:lnTo>
                <a:lnTo>
                  <a:pt x="243150" y="1244600"/>
                </a:lnTo>
                <a:lnTo>
                  <a:pt x="285224" y="1270000"/>
                </a:lnTo>
                <a:lnTo>
                  <a:pt x="324699" y="1295400"/>
                </a:lnTo>
                <a:lnTo>
                  <a:pt x="361645" y="1320800"/>
                </a:lnTo>
                <a:lnTo>
                  <a:pt x="353415" y="1219200"/>
                </a:lnTo>
                <a:lnTo>
                  <a:pt x="319075" y="1193800"/>
                </a:lnTo>
                <a:lnTo>
                  <a:pt x="281544" y="1155700"/>
                </a:lnTo>
                <a:lnTo>
                  <a:pt x="240705" y="1130300"/>
                </a:lnTo>
                <a:lnTo>
                  <a:pt x="196443" y="1104900"/>
                </a:lnTo>
                <a:lnTo>
                  <a:pt x="148642" y="1066800"/>
                </a:lnTo>
                <a:lnTo>
                  <a:pt x="97186" y="1041400"/>
                </a:lnTo>
                <a:lnTo>
                  <a:pt x="41960" y="1003300"/>
                </a:lnTo>
                <a:close/>
              </a:path>
              <a:path w="536575" h="3619500">
                <a:moveTo>
                  <a:pt x="32296" y="774700"/>
                </a:moveTo>
                <a:lnTo>
                  <a:pt x="37719" y="901700"/>
                </a:lnTo>
                <a:lnTo>
                  <a:pt x="89711" y="927100"/>
                </a:lnTo>
                <a:lnTo>
                  <a:pt x="138832" y="965200"/>
                </a:lnTo>
                <a:lnTo>
                  <a:pt x="185156" y="990600"/>
                </a:lnTo>
                <a:lnTo>
                  <a:pt x="228761" y="1016000"/>
                </a:lnTo>
                <a:lnTo>
                  <a:pt x="269722" y="1041400"/>
                </a:lnTo>
                <a:lnTo>
                  <a:pt x="308115" y="1066800"/>
                </a:lnTo>
                <a:lnTo>
                  <a:pt x="344017" y="1092200"/>
                </a:lnTo>
                <a:lnTo>
                  <a:pt x="336384" y="990600"/>
                </a:lnTo>
                <a:lnTo>
                  <a:pt x="303237" y="965200"/>
                </a:lnTo>
                <a:lnTo>
                  <a:pt x="266868" y="939800"/>
                </a:lnTo>
                <a:lnTo>
                  <a:pt x="227152" y="901700"/>
                </a:lnTo>
                <a:lnTo>
                  <a:pt x="183963" y="876300"/>
                </a:lnTo>
                <a:lnTo>
                  <a:pt x="137175" y="838200"/>
                </a:lnTo>
                <a:lnTo>
                  <a:pt x="86661" y="812800"/>
                </a:lnTo>
                <a:lnTo>
                  <a:pt x="32296" y="774700"/>
                </a:lnTo>
                <a:close/>
              </a:path>
              <a:path w="536575" h="3619500">
                <a:moveTo>
                  <a:pt x="22644" y="546100"/>
                </a:moveTo>
                <a:lnTo>
                  <a:pt x="27990" y="673100"/>
                </a:lnTo>
                <a:lnTo>
                  <a:pt x="78939" y="698500"/>
                </a:lnTo>
                <a:lnTo>
                  <a:pt x="126996" y="723900"/>
                </a:lnTo>
                <a:lnTo>
                  <a:pt x="172242" y="762000"/>
                </a:lnTo>
                <a:lnTo>
                  <a:pt x="214755" y="787400"/>
                </a:lnTo>
                <a:lnTo>
                  <a:pt x="254615" y="812800"/>
                </a:lnTo>
                <a:lnTo>
                  <a:pt x="291902" y="838200"/>
                </a:lnTo>
                <a:lnTo>
                  <a:pt x="326694" y="863600"/>
                </a:lnTo>
                <a:lnTo>
                  <a:pt x="319341" y="774700"/>
                </a:lnTo>
                <a:lnTo>
                  <a:pt x="287376" y="736600"/>
                </a:lnTo>
                <a:lnTo>
                  <a:pt x="252166" y="711200"/>
                </a:lnTo>
                <a:lnTo>
                  <a:pt x="213574" y="673100"/>
                </a:lnTo>
                <a:lnTo>
                  <a:pt x="171462" y="647700"/>
                </a:lnTo>
                <a:lnTo>
                  <a:pt x="125695" y="609600"/>
                </a:lnTo>
                <a:lnTo>
                  <a:pt x="76134" y="584200"/>
                </a:lnTo>
                <a:lnTo>
                  <a:pt x="22644" y="546100"/>
                </a:lnTo>
                <a:close/>
              </a:path>
              <a:path w="536575" h="3619500">
                <a:moveTo>
                  <a:pt x="13017" y="317500"/>
                </a:moveTo>
                <a:lnTo>
                  <a:pt x="18288" y="444500"/>
                </a:lnTo>
                <a:lnTo>
                  <a:pt x="68142" y="469900"/>
                </a:lnTo>
                <a:lnTo>
                  <a:pt x="115100" y="495300"/>
                </a:lnTo>
                <a:lnTo>
                  <a:pt x="159243" y="520700"/>
                </a:lnTo>
                <a:lnTo>
                  <a:pt x="200656" y="558800"/>
                </a:lnTo>
                <a:lnTo>
                  <a:pt x="239422" y="584200"/>
                </a:lnTo>
                <a:lnTo>
                  <a:pt x="275624" y="609600"/>
                </a:lnTo>
                <a:lnTo>
                  <a:pt x="309346" y="635000"/>
                </a:lnTo>
                <a:lnTo>
                  <a:pt x="302298" y="546100"/>
                </a:lnTo>
                <a:lnTo>
                  <a:pt x="271558" y="508000"/>
                </a:lnTo>
                <a:lnTo>
                  <a:pt x="237541" y="482600"/>
                </a:lnTo>
                <a:lnTo>
                  <a:pt x="200096" y="444500"/>
                </a:lnTo>
                <a:lnTo>
                  <a:pt x="159072" y="419100"/>
                </a:lnTo>
                <a:lnTo>
                  <a:pt x="114319" y="381000"/>
                </a:lnTo>
                <a:lnTo>
                  <a:pt x="65684" y="342900"/>
                </a:lnTo>
                <a:lnTo>
                  <a:pt x="13017" y="317500"/>
                </a:lnTo>
                <a:close/>
              </a:path>
              <a:path w="536575" h="3619500">
                <a:moveTo>
                  <a:pt x="0" y="0"/>
                </a:moveTo>
                <a:lnTo>
                  <a:pt x="8597" y="203200"/>
                </a:lnTo>
                <a:lnTo>
                  <a:pt x="57334" y="241300"/>
                </a:lnTo>
                <a:lnTo>
                  <a:pt x="103179" y="266700"/>
                </a:lnTo>
                <a:lnTo>
                  <a:pt x="146218" y="292100"/>
                </a:lnTo>
                <a:lnTo>
                  <a:pt x="186537" y="330200"/>
                </a:lnTo>
                <a:lnTo>
                  <a:pt x="224221" y="355600"/>
                </a:lnTo>
                <a:lnTo>
                  <a:pt x="259354" y="381000"/>
                </a:lnTo>
                <a:lnTo>
                  <a:pt x="292023" y="406400"/>
                </a:lnTo>
                <a:lnTo>
                  <a:pt x="285559" y="330200"/>
                </a:lnTo>
                <a:lnTo>
                  <a:pt x="238792" y="228600"/>
                </a:lnTo>
                <a:lnTo>
                  <a:pt x="193457" y="165100"/>
                </a:lnTo>
                <a:lnTo>
                  <a:pt x="122783" y="101600"/>
                </a:lnTo>
                <a:lnTo>
                  <a:pt x="0" y="0"/>
                </a:lnTo>
                <a:close/>
              </a:path>
            </a:pathLst>
          </a:custGeom>
          <a:solidFill>
            <a:srgbClr val="002D60"/>
          </a:solidFill>
        </p:spPr>
        <p:txBody>
          <a:bodyPr wrap="square" lIns="0" tIns="0" rIns="0" bIns="0" rtlCol="0"/>
          <a:lstStyle/>
          <a:p>
            <a:endParaRPr/>
          </a:p>
        </p:txBody>
      </p:sp>
      <p:sp>
        <p:nvSpPr>
          <p:cNvPr id="29" name="bg object 29"/>
          <p:cNvSpPr/>
          <p:nvPr/>
        </p:nvSpPr>
        <p:spPr>
          <a:xfrm>
            <a:off x="9763404" y="975715"/>
            <a:ext cx="501015" cy="3060700"/>
          </a:xfrm>
          <a:custGeom>
            <a:avLst/>
            <a:gdLst/>
            <a:ahLst/>
            <a:cxnLst/>
            <a:rect l="l" t="t" r="r" b="b"/>
            <a:pathLst>
              <a:path w="501015" h="3060700">
                <a:moveTo>
                  <a:pt x="293700" y="335521"/>
                </a:moveTo>
                <a:lnTo>
                  <a:pt x="283425" y="201269"/>
                </a:lnTo>
                <a:lnTo>
                  <a:pt x="250748" y="172999"/>
                </a:lnTo>
                <a:lnTo>
                  <a:pt x="215620" y="144411"/>
                </a:lnTo>
                <a:lnTo>
                  <a:pt x="177927" y="115620"/>
                </a:lnTo>
                <a:lnTo>
                  <a:pt x="137617" y="86690"/>
                </a:lnTo>
                <a:lnTo>
                  <a:pt x="94576" y="57721"/>
                </a:lnTo>
                <a:lnTo>
                  <a:pt x="48729" y="28790"/>
                </a:lnTo>
                <a:lnTo>
                  <a:pt x="0" y="0"/>
                </a:lnTo>
                <a:lnTo>
                  <a:pt x="4419" y="105625"/>
                </a:lnTo>
                <a:lnTo>
                  <a:pt x="57086" y="139357"/>
                </a:lnTo>
                <a:lnTo>
                  <a:pt x="105714" y="173062"/>
                </a:lnTo>
                <a:lnTo>
                  <a:pt x="150469" y="206590"/>
                </a:lnTo>
                <a:lnTo>
                  <a:pt x="191490" y="239750"/>
                </a:lnTo>
                <a:lnTo>
                  <a:pt x="228942" y="272415"/>
                </a:lnTo>
                <a:lnTo>
                  <a:pt x="262953" y="304380"/>
                </a:lnTo>
                <a:lnTo>
                  <a:pt x="293700" y="335521"/>
                </a:lnTo>
                <a:close/>
              </a:path>
              <a:path w="501015" h="3060700">
                <a:moveTo>
                  <a:pt x="310743" y="559358"/>
                </a:moveTo>
                <a:lnTo>
                  <a:pt x="300748" y="429209"/>
                </a:lnTo>
                <a:lnTo>
                  <a:pt x="267017" y="401383"/>
                </a:lnTo>
                <a:lnTo>
                  <a:pt x="230822" y="373291"/>
                </a:lnTo>
                <a:lnTo>
                  <a:pt x="192049" y="345008"/>
                </a:lnTo>
                <a:lnTo>
                  <a:pt x="150634" y="316636"/>
                </a:lnTo>
                <a:lnTo>
                  <a:pt x="106502" y="288264"/>
                </a:lnTo>
                <a:lnTo>
                  <a:pt x="59537" y="259994"/>
                </a:lnTo>
                <a:lnTo>
                  <a:pt x="9690" y="231902"/>
                </a:lnTo>
                <a:lnTo>
                  <a:pt x="14046" y="336042"/>
                </a:lnTo>
                <a:lnTo>
                  <a:pt x="67525" y="368554"/>
                </a:lnTo>
                <a:lnTo>
                  <a:pt x="117094" y="401129"/>
                </a:lnTo>
                <a:lnTo>
                  <a:pt x="162864" y="433603"/>
                </a:lnTo>
                <a:lnTo>
                  <a:pt x="204965" y="465823"/>
                </a:lnTo>
                <a:lnTo>
                  <a:pt x="243560" y="497624"/>
                </a:lnTo>
                <a:lnTo>
                  <a:pt x="278777" y="528853"/>
                </a:lnTo>
                <a:lnTo>
                  <a:pt x="310743" y="559358"/>
                </a:lnTo>
                <a:close/>
              </a:path>
              <a:path w="501015" h="3060700">
                <a:moveTo>
                  <a:pt x="327787" y="784390"/>
                </a:moveTo>
                <a:lnTo>
                  <a:pt x="318096" y="657479"/>
                </a:lnTo>
                <a:lnTo>
                  <a:pt x="283298" y="630047"/>
                </a:lnTo>
                <a:lnTo>
                  <a:pt x="246024" y="602373"/>
                </a:lnTo>
                <a:lnTo>
                  <a:pt x="206159" y="574586"/>
                </a:lnTo>
                <a:lnTo>
                  <a:pt x="163652" y="546747"/>
                </a:lnTo>
                <a:lnTo>
                  <a:pt x="118402" y="518972"/>
                </a:lnTo>
                <a:lnTo>
                  <a:pt x="70345" y="491363"/>
                </a:lnTo>
                <a:lnTo>
                  <a:pt x="19392" y="463981"/>
                </a:lnTo>
                <a:lnTo>
                  <a:pt x="23698" y="566991"/>
                </a:lnTo>
                <a:lnTo>
                  <a:pt x="78054" y="598411"/>
                </a:lnTo>
                <a:lnTo>
                  <a:pt x="128574" y="629970"/>
                </a:lnTo>
                <a:lnTo>
                  <a:pt x="175361" y="661517"/>
                </a:lnTo>
                <a:lnTo>
                  <a:pt x="218554" y="692886"/>
                </a:lnTo>
                <a:lnTo>
                  <a:pt x="258267" y="723938"/>
                </a:lnTo>
                <a:lnTo>
                  <a:pt x="294640" y="754494"/>
                </a:lnTo>
                <a:lnTo>
                  <a:pt x="327787" y="784390"/>
                </a:lnTo>
                <a:close/>
              </a:path>
              <a:path w="501015" h="3060700">
                <a:moveTo>
                  <a:pt x="344817" y="1009726"/>
                </a:moveTo>
                <a:lnTo>
                  <a:pt x="335432" y="886040"/>
                </a:lnTo>
                <a:lnTo>
                  <a:pt x="299516" y="859040"/>
                </a:lnTo>
                <a:lnTo>
                  <a:pt x="261124" y="831862"/>
                </a:lnTo>
                <a:lnTo>
                  <a:pt x="220154" y="804608"/>
                </a:lnTo>
                <a:lnTo>
                  <a:pt x="176555" y="777392"/>
                </a:lnTo>
                <a:lnTo>
                  <a:pt x="130225" y="750277"/>
                </a:lnTo>
                <a:lnTo>
                  <a:pt x="81102" y="723379"/>
                </a:lnTo>
                <a:lnTo>
                  <a:pt x="29121" y="696785"/>
                </a:lnTo>
                <a:lnTo>
                  <a:pt x="33362" y="798309"/>
                </a:lnTo>
                <a:lnTo>
                  <a:pt x="88582" y="828649"/>
                </a:lnTo>
                <a:lnTo>
                  <a:pt x="140042" y="859193"/>
                </a:lnTo>
                <a:lnTo>
                  <a:pt x="187845" y="889800"/>
                </a:lnTo>
                <a:lnTo>
                  <a:pt x="232105" y="920305"/>
                </a:lnTo>
                <a:lnTo>
                  <a:pt x="272948" y="950569"/>
                </a:lnTo>
                <a:lnTo>
                  <a:pt x="310476" y="980440"/>
                </a:lnTo>
                <a:lnTo>
                  <a:pt x="344817" y="1009726"/>
                </a:lnTo>
                <a:close/>
              </a:path>
              <a:path w="501015" h="3060700">
                <a:moveTo>
                  <a:pt x="362153" y="1235633"/>
                </a:moveTo>
                <a:lnTo>
                  <a:pt x="353060" y="1115187"/>
                </a:lnTo>
                <a:lnTo>
                  <a:pt x="316103" y="1088644"/>
                </a:lnTo>
                <a:lnTo>
                  <a:pt x="276618" y="1061948"/>
                </a:lnTo>
                <a:lnTo>
                  <a:pt x="234543" y="1035227"/>
                </a:lnTo>
                <a:lnTo>
                  <a:pt x="189801" y="1008545"/>
                </a:lnTo>
                <a:lnTo>
                  <a:pt x="142316" y="982014"/>
                </a:lnTo>
                <a:lnTo>
                  <a:pt x="92024" y="955738"/>
                </a:lnTo>
                <a:lnTo>
                  <a:pt x="38862" y="929792"/>
                </a:lnTo>
                <a:lnTo>
                  <a:pt x="43040" y="1029919"/>
                </a:lnTo>
                <a:lnTo>
                  <a:pt x="92367" y="1055535"/>
                </a:lnTo>
                <a:lnTo>
                  <a:pt x="138861" y="1081379"/>
                </a:lnTo>
                <a:lnTo>
                  <a:pt x="182587" y="1107363"/>
                </a:lnTo>
                <a:lnTo>
                  <a:pt x="223608" y="1133386"/>
                </a:lnTo>
                <a:lnTo>
                  <a:pt x="262001" y="1159319"/>
                </a:lnTo>
                <a:lnTo>
                  <a:pt x="297840" y="1185075"/>
                </a:lnTo>
                <a:lnTo>
                  <a:pt x="331190" y="1210551"/>
                </a:lnTo>
                <a:lnTo>
                  <a:pt x="362153" y="1235633"/>
                </a:lnTo>
                <a:close/>
              </a:path>
              <a:path w="501015" h="3060700">
                <a:moveTo>
                  <a:pt x="379196" y="1462417"/>
                </a:moveTo>
                <a:lnTo>
                  <a:pt x="370370" y="1344320"/>
                </a:lnTo>
                <a:lnTo>
                  <a:pt x="332397" y="1318196"/>
                </a:lnTo>
                <a:lnTo>
                  <a:pt x="291871" y="1291971"/>
                </a:lnTo>
                <a:lnTo>
                  <a:pt x="248729" y="1265745"/>
                </a:lnTo>
                <a:lnTo>
                  <a:pt x="202895" y="1239621"/>
                </a:lnTo>
                <a:lnTo>
                  <a:pt x="154305" y="1213688"/>
                </a:lnTo>
                <a:lnTo>
                  <a:pt x="102882" y="1188059"/>
                </a:lnTo>
                <a:lnTo>
                  <a:pt x="48590" y="1162812"/>
                </a:lnTo>
                <a:lnTo>
                  <a:pt x="52743" y="1262164"/>
                </a:lnTo>
                <a:lnTo>
                  <a:pt x="102844" y="1286903"/>
                </a:lnTo>
                <a:lnTo>
                  <a:pt x="150164" y="1311922"/>
                </a:lnTo>
                <a:lnTo>
                  <a:pt x="194754" y="1337132"/>
                </a:lnTo>
                <a:lnTo>
                  <a:pt x="236689" y="1362430"/>
                </a:lnTo>
                <a:lnTo>
                  <a:pt x="276034" y="1387716"/>
                </a:lnTo>
                <a:lnTo>
                  <a:pt x="312864" y="1412875"/>
                </a:lnTo>
                <a:lnTo>
                  <a:pt x="347218" y="1437805"/>
                </a:lnTo>
                <a:lnTo>
                  <a:pt x="379196" y="1462417"/>
                </a:lnTo>
                <a:close/>
              </a:path>
              <a:path w="501015" h="3060700">
                <a:moveTo>
                  <a:pt x="396532" y="1689493"/>
                </a:moveTo>
                <a:lnTo>
                  <a:pt x="387718" y="1573745"/>
                </a:lnTo>
                <a:lnTo>
                  <a:pt x="348653" y="1548003"/>
                </a:lnTo>
                <a:lnTo>
                  <a:pt x="307035" y="1522209"/>
                </a:lnTo>
                <a:lnTo>
                  <a:pt x="262788" y="1496466"/>
                </a:lnTo>
                <a:lnTo>
                  <a:pt x="215861" y="1470875"/>
                </a:lnTo>
                <a:lnTo>
                  <a:pt x="166179" y="1445552"/>
                </a:lnTo>
                <a:lnTo>
                  <a:pt x="113690" y="1420571"/>
                </a:lnTo>
                <a:lnTo>
                  <a:pt x="58343" y="1396047"/>
                </a:lnTo>
                <a:lnTo>
                  <a:pt x="62458" y="1494409"/>
                </a:lnTo>
                <a:lnTo>
                  <a:pt x="113398" y="1518323"/>
                </a:lnTo>
                <a:lnTo>
                  <a:pt x="161582" y="1542567"/>
                </a:lnTo>
                <a:lnTo>
                  <a:pt x="207086" y="1567040"/>
                </a:lnTo>
                <a:lnTo>
                  <a:pt x="249974" y="1591665"/>
                </a:lnTo>
                <a:lnTo>
                  <a:pt x="290296" y="1616329"/>
                </a:lnTo>
                <a:lnTo>
                  <a:pt x="328117" y="1640916"/>
                </a:lnTo>
                <a:lnTo>
                  <a:pt x="363512" y="1665338"/>
                </a:lnTo>
                <a:lnTo>
                  <a:pt x="396532" y="1689493"/>
                </a:lnTo>
                <a:close/>
              </a:path>
              <a:path w="501015" h="3060700">
                <a:moveTo>
                  <a:pt x="413867" y="1916887"/>
                </a:moveTo>
                <a:lnTo>
                  <a:pt x="405333" y="1803196"/>
                </a:lnTo>
                <a:lnTo>
                  <a:pt x="365150" y="1777961"/>
                </a:lnTo>
                <a:lnTo>
                  <a:pt x="322427" y="1752701"/>
                </a:lnTo>
                <a:lnTo>
                  <a:pt x="277063" y="1727542"/>
                </a:lnTo>
                <a:lnTo>
                  <a:pt x="229019" y="1702562"/>
                </a:lnTo>
                <a:lnTo>
                  <a:pt x="178219" y="1677885"/>
                </a:lnTo>
                <a:lnTo>
                  <a:pt x="124599" y="1653590"/>
                </a:lnTo>
                <a:lnTo>
                  <a:pt x="68110" y="1629791"/>
                </a:lnTo>
                <a:lnTo>
                  <a:pt x="72186" y="1727327"/>
                </a:lnTo>
                <a:lnTo>
                  <a:pt x="123926" y="1750390"/>
                </a:lnTo>
                <a:lnTo>
                  <a:pt x="172986" y="1773834"/>
                </a:lnTo>
                <a:lnTo>
                  <a:pt x="219405" y="1797558"/>
                </a:lnTo>
                <a:lnTo>
                  <a:pt x="263245" y="1821472"/>
                </a:lnTo>
                <a:lnTo>
                  <a:pt x="304558" y="1845462"/>
                </a:lnTo>
                <a:lnTo>
                  <a:pt x="343395" y="1869440"/>
                </a:lnTo>
                <a:lnTo>
                  <a:pt x="379806" y="1893277"/>
                </a:lnTo>
                <a:lnTo>
                  <a:pt x="413867" y="1916887"/>
                </a:lnTo>
                <a:close/>
              </a:path>
              <a:path w="501015" h="3060700">
                <a:moveTo>
                  <a:pt x="431190" y="2145144"/>
                </a:moveTo>
                <a:lnTo>
                  <a:pt x="422681" y="2033219"/>
                </a:lnTo>
                <a:lnTo>
                  <a:pt x="386740" y="2011540"/>
                </a:lnTo>
                <a:lnTo>
                  <a:pt x="348843" y="1989848"/>
                </a:lnTo>
                <a:lnTo>
                  <a:pt x="308940" y="1968220"/>
                </a:lnTo>
                <a:lnTo>
                  <a:pt x="266979" y="1946719"/>
                </a:lnTo>
                <a:lnTo>
                  <a:pt x="222935" y="1925447"/>
                </a:lnTo>
                <a:lnTo>
                  <a:pt x="176758" y="1904453"/>
                </a:lnTo>
                <a:lnTo>
                  <a:pt x="128422" y="1883816"/>
                </a:lnTo>
                <a:lnTo>
                  <a:pt x="77876" y="1863598"/>
                </a:lnTo>
                <a:lnTo>
                  <a:pt x="81915" y="1960333"/>
                </a:lnTo>
                <a:lnTo>
                  <a:pt x="134518" y="1982622"/>
                </a:lnTo>
                <a:lnTo>
                  <a:pt x="184467" y="2005342"/>
                </a:lnTo>
                <a:lnTo>
                  <a:pt x="231813" y="2028393"/>
                </a:lnTo>
                <a:lnTo>
                  <a:pt x="276593" y="2051685"/>
                </a:lnTo>
                <a:lnTo>
                  <a:pt x="318871" y="2075103"/>
                </a:lnTo>
                <a:lnTo>
                  <a:pt x="358698" y="2098560"/>
                </a:lnTo>
                <a:lnTo>
                  <a:pt x="396113" y="2121941"/>
                </a:lnTo>
                <a:lnTo>
                  <a:pt x="431190" y="2145144"/>
                </a:lnTo>
                <a:close/>
              </a:path>
              <a:path w="501015" h="3060700">
                <a:moveTo>
                  <a:pt x="448513" y="2373693"/>
                </a:moveTo>
                <a:lnTo>
                  <a:pt x="440004" y="2263229"/>
                </a:lnTo>
                <a:lnTo>
                  <a:pt x="403110" y="2241918"/>
                </a:lnTo>
                <a:lnTo>
                  <a:pt x="364248" y="2220620"/>
                </a:lnTo>
                <a:lnTo>
                  <a:pt x="323380" y="2199449"/>
                </a:lnTo>
                <a:lnTo>
                  <a:pt x="280479" y="2178443"/>
                </a:lnTo>
                <a:lnTo>
                  <a:pt x="235483" y="2157704"/>
                </a:lnTo>
                <a:lnTo>
                  <a:pt x="188366" y="2137270"/>
                </a:lnTo>
                <a:lnTo>
                  <a:pt x="139103" y="2117242"/>
                </a:lnTo>
                <a:lnTo>
                  <a:pt x="87655" y="2097671"/>
                </a:lnTo>
                <a:lnTo>
                  <a:pt x="91681" y="2193950"/>
                </a:lnTo>
                <a:lnTo>
                  <a:pt x="145084" y="2215464"/>
                </a:lnTo>
                <a:lnTo>
                  <a:pt x="195884" y="2237448"/>
                </a:lnTo>
                <a:lnTo>
                  <a:pt x="244132" y="2259800"/>
                </a:lnTo>
                <a:lnTo>
                  <a:pt x="289852" y="2282431"/>
                </a:lnTo>
                <a:lnTo>
                  <a:pt x="333095" y="2305240"/>
                </a:lnTo>
                <a:lnTo>
                  <a:pt x="373926" y="2328126"/>
                </a:lnTo>
                <a:lnTo>
                  <a:pt x="412381" y="2350973"/>
                </a:lnTo>
                <a:lnTo>
                  <a:pt x="448513" y="2373693"/>
                </a:lnTo>
                <a:close/>
              </a:path>
              <a:path w="501015" h="3060700">
                <a:moveTo>
                  <a:pt x="465861" y="2601671"/>
                </a:moveTo>
                <a:lnTo>
                  <a:pt x="457631" y="2493568"/>
                </a:lnTo>
                <a:lnTo>
                  <a:pt x="419811" y="2472664"/>
                </a:lnTo>
                <a:lnTo>
                  <a:pt x="379996" y="2451811"/>
                </a:lnTo>
                <a:lnTo>
                  <a:pt x="338150" y="2431110"/>
                </a:lnTo>
                <a:lnTo>
                  <a:pt x="294246" y="2410599"/>
                </a:lnTo>
                <a:lnTo>
                  <a:pt x="248259" y="2390381"/>
                </a:lnTo>
                <a:lnTo>
                  <a:pt x="200152" y="2370505"/>
                </a:lnTo>
                <a:lnTo>
                  <a:pt x="149898" y="2351062"/>
                </a:lnTo>
                <a:lnTo>
                  <a:pt x="97459" y="2332113"/>
                </a:lnTo>
                <a:lnTo>
                  <a:pt x="101434" y="2427198"/>
                </a:lnTo>
                <a:lnTo>
                  <a:pt x="155714" y="2447912"/>
                </a:lnTo>
                <a:lnTo>
                  <a:pt x="207429" y="2469146"/>
                </a:lnTo>
                <a:lnTo>
                  <a:pt x="256603" y="2490800"/>
                </a:lnTo>
                <a:lnTo>
                  <a:pt x="303276" y="2512758"/>
                </a:lnTo>
                <a:lnTo>
                  <a:pt x="347497" y="2534932"/>
                </a:lnTo>
                <a:lnTo>
                  <a:pt x="389305" y="2557208"/>
                </a:lnTo>
                <a:lnTo>
                  <a:pt x="428739" y="2579497"/>
                </a:lnTo>
                <a:lnTo>
                  <a:pt x="465861" y="2601671"/>
                </a:lnTo>
                <a:close/>
              </a:path>
              <a:path w="501015" h="3060700">
                <a:moveTo>
                  <a:pt x="483184" y="2831109"/>
                </a:moveTo>
                <a:lnTo>
                  <a:pt x="475259" y="2723883"/>
                </a:lnTo>
                <a:lnTo>
                  <a:pt x="436435" y="2703411"/>
                </a:lnTo>
                <a:lnTo>
                  <a:pt x="395630" y="2683014"/>
                </a:lnTo>
                <a:lnTo>
                  <a:pt x="352793" y="2662783"/>
                </a:lnTo>
                <a:lnTo>
                  <a:pt x="307911" y="2642781"/>
                </a:lnTo>
                <a:lnTo>
                  <a:pt x="260946" y="2623083"/>
                </a:lnTo>
                <a:lnTo>
                  <a:pt x="211874" y="2603766"/>
                </a:lnTo>
                <a:lnTo>
                  <a:pt x="160642" y="2584907"/>
                </a:lnTo>
                <a:lnTo>
                  <a:pt x="107251" y="2566568"/>
                </a:lnTo>
                <a:lnTo>
                  <a:pt x="111213" y="2661424"/>
                </a:lnTo>
                <a:lnTo>
                  <a:pt x="166319" y="2681389"/>
                </a:lnTo>
                <a:lnTo>
                  <a:pt x="218897" y="2701912"/>
                </a:lnTo>
                <a:lnTo>
                  <a:pt x="268973" y="2722892"/>
                </a:lnTo>
                <a:lnTo>
                  <a:pt x="316585" y="2744228"/>
                </a:lnTo>
                <a:lnTo>
                  <a:pt x="361772" y="2765818"/>
                </a:lnTo>
                <a:lnTo>
                  <a:pt x="404571" y="2787561"/>
                </a:lnTo>
                <a:lnTo>
                  <a:pt x="445033" y="2809367"/>
                </a:lnTo>
                <a:lnTo>
                  <a:pt x="483184" y="2831109"/>
                </a:lnTo>
                <a:close/>
              </a:path>
              <a:path w="501015" h="3060700">
                <a:moveTo>
                  <a:pt x="500811" y="3060535"/>
                </a:moveTo>
                <a:lnTo>
                  <a:pt x="492594" y="2954490"/>
                </a:lnTo>
                <a:lnTo>
                  <a:pt x="452843" y="2934449"/>
                </a:lnTo>
                <a:lnTo>
                  <a:pt x="411086" y="2914510"/>
                </a:lnTo>
                <a:lnTo>
                  <a:pt x="367322" y="2894736"/>
                </a:lnTo>
                <a:lnTo>
                  <a:pt x="321500" y="2875229"/>
                </a:lnTo>
                <a:lnTo>
                  <a:pt x="273583" y="2856052"/>
                </a:lnTo>
                <a:lnTo>
                  <a:pt x="223558" y="2837281"/>
                </a:lnTo>
                <a:lnTo>
                  <a:pt x="171399" y="2819006"/>
                </a:lnTo>
                <a:lnTo>
                  <a:pt x="117068" y="2801289"/>
                </a:lnTo>
                <a:lnTo>
                  <a:pt x="120992" y="2895269"/>
                </a:lnTo>
                <a:lnTo>
                  <a:pt x="177025" y="2914497"/>
                </a:lnTo>
                <a:lnTo>
                  <a:pt x="230555" y="2934335"/>
                </a:lnTo>
                <a:lnTo>
                  <a:pt x="281597" y="2954680"/>
                </a:lnTo>
                <a:lnTo>
                  <a:pt x="330200" y="2975432"/>
                </a:lnTo>
                <a:lnTo>
                  <a:pt x="376389" y="2996501"/>
                </a:lnTo>
                <a:lnTo>
                  <a:pt x="420204" y="3017774"/>
                </a:lnTo>
                <a:lnTo>
                  <a:pt x="461657" y="3039148"/>
                </a:lnTo>
                <a:lnTo>
                  <a:pt x="500811" y="3060535"/>
                </a:lnTo>
                <a:close/>
              </a:path>
            </a:pathLst>
          </a:custGeom>
          <a:solidFill>
            <a:srgbClr val="002C5D"/>
          </a:solidFill>
        </p:spPr>
        <p:txBody>
          <a:bodyPr wrap="square" lIns="0" tIns="0" rIns="0" bIns="0" rtlCol="0"/>
          <a:lstStyle/>
          <a:p>
            <a:endParaRPr/>
          </a:p>
        </p:txBody>
      </p:sp>
      <p:pic>
        <p:nvPicPr>
          <p:cNvPr id="30" name="bg object 30"/>
          <p:cNvPicPr/>
          <p:nvPr/>
        </p:nvPicPr>
        <p:blipFill>
          <a:blip r:embed="rId8" cstate="print"/>
          <a:stretch>
            <a:fillRect/>
          </a:stretch>
        </p:blipFill>
        <p:spPr>
          <a:xfrm>
            <a:off x="9903993" y="4339971"/>
            <a:ext cx="177190" cy="108127"/>
          </a:xfrm>
          <a:prstGeom prst="rect">
            <a:avLst/>
          </a:prstGeom>
        </p:spPr>
      </p:pic>
      <p:sp>
        <p:nvSpPr>
          <p:cNvPr id="31" name="bg object 31"/>
          <p:cNvSpPr/>
          <p:nvPr/>
        </p:nvSpPr>
        <p:spPr>
          <a:xfrm>
            <a:off x="9890277" y="4011663"/>
            <a:ext cx="405130" cy="433070"/>
          </a:xfrm>
          <a:custGeom>
            <a:avLst/>
            <a:gdLst/>
            <a:ahLst/>
            <a:cxnLst/>
            <a:rect l="l" t="t" r="r" b="b"/>
            <a:pathLst>
              <a:path w="405129" h="433070">
                <a:moveTo>
                  <a:pt x="366268" y="364236"/>
                </a:moveTo>
                <a:lnTo>
                  <a:pt x="321843" y="344665"/>
                </a:lnTo>
                <a:lnTo>
                  <a:pt x="275297" y="325323"/>
                </a:lnTo>
                <a:lnTo>
                  <a:pt x="226606" y="306311"/>
                </a:lnTo>
                <a:lnTo>
                  <a:pt x="175729" y="287705"/>
                </a:lnTo>
                <a:lnTo>
                  <a:pt x="122669" y="269608"/>
                </a:lnTo>
                <a:lnTo>
                  <a:pt x="67373" y="252082"/>
                </a:lnTo>
                <a:lnTo>
                  <a:pt x="9829" y="235216"/>
                </a:lnTo>
                <a:lnTo>
                  <a:pt x="13716" y="328307"/>
                </a:lnTo>
                <a:lnTo>
                  <a:pt x="60375" y="342569"/>
                </a:lnTo>
                <a:lnTo>
                  <a:pt x="105448" y="357289"/>
                </a:lnTo>
                <a:lnTo>
                  <a:pt x="148958" y="372389"/>
                </a:lnTo>
                <a:lnTo>
                  <a:pt x="190906" y="387819"/>
                </a:lnTo>
                <a:lnTo>
                  <a:pt x="237794" y="379158"/>
                </a:lnTo>
                <a:lnTo>
                  <a:pt x="282854" y="372478"/>
                </a:lnTo>
                <a:lnTo>
                  <a:pt x="325767" y="367576"/>
                </a:lnTo>
                <a:lnTo>
                  <a:pt x="366268" y="364236"/>
                </a:lnTo>
                <a:close/>
              </a:path>
              <a:path w="405129" h="433070">
                <a:moveTo>
                  <a:pt x="391287" y="253733"/>
                </a:moveTo>
                <a:lnTo>
                  <a:pt x="383336" y="149161"/>
                </a:lnTo>
                <a:lnTo>
                  <a:pt x="342620" y="129501"/>
                </a:lnTo>
                <a:lnTo>
                  <a:pt x="299910" y="109969"/>
                </a:lnTo>
                <a:lnTo>
                  <a:pt x="255168" y="90652"/>
                </a:lnTo>
                <a:lnTo>
                  <a:pt x="208356" y="71628"/>
                </a:lnTo>
                <a:lnTo>
                  <a:pt x="159461" y="52984"/>
                </a:lnTo>
                <a:lnTo>
                  <a:pt x="108458" y="34772"/>
                </a:lnTo>
                <a:lnTo>
                  <a:pt x="55308" y="17094"/>
                </a:lnTo>
                <a:lnTo>
                  <a:pt x="0" y="0"/>
                </a:lnTo>
                <a:lnTo>
                  <a:pt x="3911" y="93560"/>
                </a:lnTo>
                <a:lnTo>
                  <a:pt x="60794" y="112064"/>
                </a:lnTo>
                <a:lnTo>
                  <a:pt x="115201" y="131203"/>
                </a:lnTo>
                <a:lnTo>
                  <a:pt x="167170" y="150876"/>
                </a:lnTo>
                <a:lnTo>
                  <a:pt x="216725" y="170992"/>
                </a:lnTo>
                <a:lnTo>
                  <a:pt x="263880" y="191439"/>
                </a:lnTo>
                <a:lnTo>
                  <a:pt x="308673" y="212115"/>
                </a:lnTo>
                <a:lnTo>
                  <a:pt x="351129" y="232918"/>
                </a:lnTo>
                <a:lnTo>
                  <a:pt x="391287" y="253733"/>
                </a:lnTo>
                <a:close/>
              </a:path>
              <a:path w="405129" h="433070">
                <a:moveTo>
                  <a:pt x="404850" y="432866"/>
                </a:moveTo>
                <a:lnTo>
                  <a:pt x="400977" y="380339"/>
                </a:lnTo>
                <a:lnTo>
                  <a:pt x="404850" y="432866"/>
                </a:lnTo>
                <a:close/>
              </a:path>
            </a:pathLst>
          </a:custGeom>
          <a:solidFill>
            <a:srgbClr val="002C5D"/>
          </a:solidFill>
        </p:spPr>
        <p:txBody>
          <a:bodyPr wrap="square" lIns="0" tIns="0" rIns="0" bIns="0" rtlCol="0"/>
          <a:lstStyle/>
          <a:p>
            <a:endParaRPr/>
          </a:p>
        </p:txBody>
      </p:sp>
      <p:sp>
        <p:nvSpPr>
          <p:cNvPr id="32" name="bg object 32"/>
          <p:cNvSpPr/>
          <p:nvPr/>
        </p:nvSpPr>
        <p:spPr>
          <a:xfrm>
            <a:off x="10316451" y="4725416"/>
            <a:ext cx="5715" cy="73025"/>
          </a:xfrm>
          <a:custGeom>
            <a:avLst/>
            <a:gdLst/>
            <a:ahLst/>
            <a:cxnLst/>
            <a:rect l="l" t="t" r="r" b="b"/>
            <a:pathLst>
              <a:path w="5715" h="73025">
                <a:moveTo>
                  <a:pt x="0" y="0"/>
                </a:moveTo>
                <a:lnTo>
                  <a:pt x="5524" y="72720"/>
                </a:lnTo>
                <a:lnTo>
                  <a:pt x="63" y="25"/>
                </a:lnTo>
                <a:close/>
              </a:path>
            </a:pathLst>
          </a:custGeom>
          <a:solidFill>
            <a:srgbClr val="002D60"/>
          </a:solidFill>
        </p:spPr>
        <p:txBody>
          <a:bodyPr wrap="square" lIns="0" tIns="0" rIns="0" bIns="0" rtlCol="0"/>
          <a:lstStyle/>
          <a:p>
            <a:endParaRPr/>
          </a:p>
        </p:txBody>
      </p:sp>
      <p:sp>
        <p:nvSpPr>
          <p:cNvPr id="33" name="bg object 33"/>
          <p:cNvSpPr/>
          <p:nvPr/>
        </p:nvSpPr>
        <p:spPr>
          <a:xfrm>
            <a:off x="10313454" y="4685931"/>
            <a:ext cx="3175" cy="40005"/>
          </a:xfrm>
          <a:custGeom>
            <a:avLst/>
            <a:gdLst/>
            <a:ahLst/>
            <a:cxnLst/>
            <a:rect l="l" t="t" r="r" b="b"/>
            <a:pathLst>
              <a:path w="3175" h="40004">
                <a:moveTo>
                  <a:pt x="0" y="0"/>
                </a:moveTo>
                <a:lnTo>
                  <a:pt x="2997" y="39484"/>
                </a:lnTo>
                <a:lnTo>
                  <a:pt x="0" y="0"/>
                </a:lnTo>
                <a:close/>
              </a:path>
            </a:pathLst>
          </a:custGeom>
          <a:solidFill>
            <a:srgbClr val="002C5D"/>
          </a:solidFill>
        </p:spPr>
        <p:txBody>
          <a:bodyPr wrap="square" lIns="0" tIns="0" rIns="0" bIns="0" rtlCol="0"/>
          <a:lstStyle/>
          <a:p>
            <a:endParaRPr/>
          </a:p>
        </p:txBody>
      </p:sp>
      <p:sp>
        <p:nvSpPr>
          <p:cNvPr id="34" name="bg object 34"/>
          <p:cNvSpPr/>
          <p:nvPr/>
        </p:nvSpPr>
        <p:spPr>
          <a:xfrm>
            <a:off x="10351401" y="5185752"/>
            <a:ext cx="10160" cy="131445"/>
          </a:xfrm>
          <a:custGeom>
            <a:avLst/>
            <a:gdLst/>
            <a:ahLst/>
            <a:cxnLst/>
            <a:rect l="l" t="t" r="r" b="b"/>
            <a:pathLst>
              <a:path w="10159" h="131445">
                <a:moveTo>
                  <a:pt x="0" y="0"/>
                </a:moveTo>
                <a:lnTo>
                  <a:pt x="9969" y="131305"/>
                </a:lnTo>
                <a:lnTo>
                  <a:pt x="63" y="25"/>
                </a:lnTo>
                <a:close/>
              </a:path>
            </a:pathLst>
          </a:custGeom>
          <a:solidFill>
            <a:srgbClr val="002D60"/>
          </a:solidFill>
        </p:spPr>
        <p:txBody>
          <a:bodyPr wrap="square" lIns="0" tIns="0" rIns="0" bIns="0" rtlCol="0"/>
          <a:lstStyle/>
          <a:p>
            <a:endParaRPr/>
          </a:p>
        </p:txBody>
      </p:sp>
      <p:sp>
        <p:nvSpPr>
          <p:cNvPr id="35" name="bg object 35"/>
          <p:cNvSpPr/>
          <p:nvPr/>
        </p:nvSpPr>
        <p:spPr>
          <a:xfrm>
            <a:off x="10341521" y="5055577"/>
            <a:ext cx="2540" cy="30480"/>
          </a:xfrm>
          <a:custGeom>
            <a:avLst/>
            <a:gdLst/>
            <a:ahLst/>
            <a:cxnLst/>
            <a:rect l="l" t="t" r="r" b="b"/>
            <a:pathLst>
              <a:path w="2540" h="30479">
                <a:moveTo>
                  <a:pt x="0" y="0"/>
                </a:moveTo>
                <a:lnTo>
                  <a:pt x="2273" y="30022"/>
                </a:lnTo>
                <a:lnTo>
                  <a:pt x="0" y="0"/>
                </a:lnTo>
                <a:close/>
              </a:path>
            </a:pathLst>
          </a:custGeom>
          <a:solidFill>
            <a:srgbClr val="002D60"/>
          </a:solidFill>
        </p:spPr>
        <p:txBody>
          <a:bodyPr wrap="square" lIns="0" tIns="0" rIns="0" bIns="0" rtlCol="0"/>
          <a:lstStyle/>
          <a:p>
            <a:endParaRPr/>
          </a:p>
        </p:txBody>
      </p:sp>
      <p:sp>
        <p:nvSpPr>
          <p:cNvPr id="36" name="bg object 36"/>
          <p:cNvSpPr/>
          <p:nvPr/>
        </p:nvSpPr>
        <p:spPr>
          <a:xfrm>
            <a:off x="10343794" y="5085600"/>
            <a:ext cx="7620" cy="100330"/>
          </a:xfrm>
          <a:custGeom>
            <a:avLst/>
            <a:gdLst/>
            <a:ahLst/>
            <a:cxnLst/>
            <a:rect l="l" t="t" r="r" b="b"/>
            <a:pathLst>
              <a:path w="7620" h="100329">
                <a:moveTo>
                  <a:pt x="0" y="0"/>
                </a:moveTo>
                <a:lnTo>
                  <a:pt x="7607" y="100152"/>
                </a:lnTo>
                <a:lnTo>
                  <a:pt x="25" y="12"/>
                </a:lnTo>
                <a:close/>
              </a:path>
            </a:pathLst>
          </a:custGeom>
          <a:solidFill>
            <a:srgbClr val="002C5D"/>
          </a:solidFill>
        </p:spPr>
        <p:txBody>
          <a:bodyPr wrap="square" lIns="0" tIns="0" rIns="0" bIns="0" rtlCol="0"/>
          <a:lstStyle/>
          <a:p>
            <a:endParaRPr/>
          </a:p>
        </p:txBody>
      </p:sp>
      <p:sp>
        <p:nvSpPr>
          <p:cNvPr id="37" name="bg object 37"/>
          <p:cNvSpPr/>
          <p:nvPr/>
        </p:nvSpPr>
        <p:spPr>
          <a:xfrm>
            <a:off x="10361371" y="5317058"/>
            <a:ext cx="1905" cy="22860"/>
          </a:xfrm>
          <a:custGeom>
            <a:avLst/>
            <a:gdLst/>
            <a:ahLst/>
            <a:cxnLst/>
            <a:rect l="l" t="t" r="r" b="b"/>
            <a:pathLst>
              <a:path w="1904" h="22860">
                <a:moveTo>
                  <a:pt x="0" y="0"/>
                </a:moveTo>
                <a:lnTo>
                  <a:pt x="1727" y="22720"/>
                </a:lnTo>
                <a:lnTo>
                  <a:pt x="88" y="38"/>
                </a:lnTo>
                <a:close/>
              </a:path>
            </a:pathLst>
          </a:custGeom>
          <a:solidFill>
            <a:srgbClr val="002C5D"/>
          </a:solidFill>
        </p:spPr>
        <p:txBody>
          <a:bodyPr wrap="square" lIns="0" tIns="0" rIns="0" bIns="0" rtlCol="0"/>
          <a:lstStyle/>
          <a:p>
            <a:endParaRPr/>
          </a:p>
        </p:txBody>
      </p:sp>
      <p:sp>
        <p:nvSpPr>
          <p:cNvPr id="38" name="bg object 38"/>
          <p:cNvSpPr/>
          <p:nvPr/>
        </p:nvSpPr>
        <p:spPr>
          <a:xfrm>
            <a:off x="9908515" y="4374083"/>
            <a:ext cx="453390" cy="1096010"/>
          </a:xfrm>
          <a:custGeom>
            <a:avLst/>
            <a:gdLst/>
            <a:ahLst/>
            <a:cxnLst/>
            <a:rect l="l" t="t" r="r" b="b"/>
            <a:pathLst>
              <a:path w="453390" h="1096010">
                <a:moveTo>
                  <a:pt x="377710" y="1009599"/>
                </a:moveTo>
                <a:lnTo>
                  <a:pt x="334124" y="993571"/>
                </a:lnTo>
                <a:lnTo>
                  <a:pt x="288747" y="977823"/>
                </a:lnTo>
                <a:lnTo>
                  <a:pt x="241579" y="962444"/>
                </a:lnTo>
                <a:lnTo>
                  <a:pt x="192595" y="947496"/>
                </a:lnTo>
                <a:lnTo>
                  <a:pt x="141808" y="933056"/>
                </a:lnTo>
                <a:lnTo>
                  <a:pt x="89192" y="919187"/>
                </a:lnTo>
                <a:lnTo>
                  <a:pt x="34772" y="905967"/>
                </a:lnTo>
                <a:lnTo>
                  <a:pt x="40805" y="1050328"/>
                </a:lnTo>
                <a:lnTo>
                  <a:pt x="89420" y="1060894"/>
                </a:lnTo>
                <a:lnTo>
                  <a:pt x="136728" y="1071943"/>
                </a:lnTo>
                <a:lnTo>
                  <a:pt x="182714" y="1083475"/>
                </a:lnTo>
                <a:lnTo>
                  <a:pt x="227406" y="1095425"/>
                </a:lnTo>
                <a:lnTo>
                  <a:pt x="377710" y="1009599"/>
                </a:lnTo>
                <a:close/>
              </a:path>
              <a:path w="453390" h="1096010">
                <a:moveTo>
                  <a:pt x="382625" y="17868"/>
                </a:moveTo>
                <a:lnTo>
                  <a:pt x="381266" y="0"/>
                </a:lnTo>
                <a:lnTo>
                  <a:pt x="364909" y="800"/>
                </a:lnTo>
                <a:lnTo>
                  <a:pt x="348030" y="1816"/>
                </a:lnTo>
                <a:lnTo>
                  <a:pt x="365493" y="9842"/>
                </a:lnTo>
                <a:lnTo>
                  <a:pt x="382625" y="17868"/>
                </a:lnTo>
                <a:close/>
              </a:path>
              <a:path w="453390" h="1096010">
                <a:moveTo>
                  <a:pt x="400062" y="248843"/>
                </a:moveTo>
                <a:lnTo>
                  <a:pt x="390372" y="121348"/>
                </a:lnTo>
                <a:lnTo>
                  <a:pt x="351066" y="101879"/>
                </a:lnTo>
                <a:lnTo>
                  <a:pt x="309676" y="82461"/>
                </a:lnTo>
                <a:lnTo>
                  <a:pt x="266153" y="63182"/>
                </a:lnTo>
                <a:lnTo>
                  <a:pt x="220484" y="44145"/>
                </a:lnTo>
                <a:lnTo>
                  <a:pt x="172669" y="25412"/>
                </a:lnTo>
                <a:lnTo>
                  <a:pt x="130771" y="34709"/>
                </a:lnTo>
                <a:lnTo>
                  <a:pt x="87909" y="45821"/>
                </a:lnTo>
                <a:lnTo>
                  <a:pt x="44259" y="58877"/>
                </a:lnTo>
                <a:lnTo>
                  <a:pt x="0" y="74028"/>
                </a:lnTo>
                <a:lnTo>
                  <a:pt x="1409" y="107886"/>
                </a:lnTo>
                <a:lnTo>
                  <a:pt x="58572" y="123723"/>
                </a:lnTo>
                <a:lnTo>
                  <a:pt x="113601" y="140233"/>
                </a:lnTo>
                <a:lnTo>
                  <a:pt x="166509" y="157314"/>
                </a:lnTo>
                <a:lnTo>
                  <a:pt x="217322" y="174904"/>
                </a:lnTo>
                <a:lnTo>
                  <a:pt x="266065" y="192938"/>
                </a:lnTo>
                <a:lnTo>
                  <a:pt x="312750" y="211328"/>
                </a:lnTo>
                <a:lnTo>
                  <a:pt x="357416" y="229984"/>
                </a:lnTo>
                <a:lnTo>
                  <a:pt x="400062" y="248843"/>
                </a:lnTo>
                <a:close/>
              </a:path>
              <a:path w="453390" h="1096010">
                <a:moveTo>
                  <a:pt x="417690" y="480326"/>
                </a:moveTo>
                <a:lnTo>
                  <a:pt x="413461" y="424053"/>
                </a:lnTo>
                <a:lnTo>
                  <a:pt x="407936" y="351332"/>
                </a:lnTo>
                <a:lnTo>
                  <a:pt x="365772" y="331431"/>
                </a:lnTo>
                <a:lnTo>
                  <a:pt x="321310" y="311645"/>
                </a:lnTo>
                <a:lnTo>
                  <a:pt x="274548" y="292061"/>
                </a:lnTo>
                <a:lnTo>
                  <a:pt x="225437" y="272796"/>
                </a:lnTo>
                <a:lnTo>
                  <a:pt x="173977" y="253923"/>
                </a:lnTo>
                <a:lnTo>
                  <a:pt x="120154" y="235572"/>
                </a:lnTo>
                <a:lnTo>
                  <a:pt x="63931" y="217830"/>
                </a:lnTo>
                <a:lnTo>
                  <a:pt x="5295" y="200774"/>
                </a:lnTo>
                <a:lnTo>
                  <a:pt x="11264" y="343433"/>
                </a:lnTo>
                <a:lnTo>
                  <a:pt x="69380" y="358660"/>
                </a:lnTo>
                <a:lnTo>
                  <a:pt x="125374" y="374586"/>
                </a:lnTo>
                <a:lnTo>
                  <a:pt x="179273" y="391121"/>
                </a:lnTo>
                <a:lnTo>
                  <a:pt x="231063" y="408190"/>
                </a:lnTo>
                <a:lnTo>
                  <a:pt x="280784" y="425729"/>
                </a:lnTo>
                <a:lnTo>
                  <a:pt x="328447" y="443649"/>
                </a:lnTo>
                <a:lnTo>
                  <a:pt x="374078" y="461886"/>
                </a:lnTo>
                <a:lnTo>
                  <a:pt x="417690" y="480326"/>
                </a:lnTo>
                <a:close/>
              </a:path>
              <a:path w="453390" h="1096010">
                <a:moveTo>
                  <a:pt x="435292" y="711517"/>
                </a:moveTo>
                <a:lnTo>
                  <a:pt x="425335" y="581393"/>
                </a:lnTo>
                <a:lnTo>
                  <a:pt x="387057" y="564172"/>
                </a:lnTo>
                <a:lnTo>
                  <a:pt x="346976" y="547027"/>
                </a:lnTo>
                <a:lnTo>
                  <a:pt x="305079" y="530059"/>
                </a:lnTo>
                <a:lnTo>
                  <a:pt x="261366" y="513321"/>
                </a:lnTo>
                <a:lnTo>
                  <a:pt x="215823" y="496874"/>
                </a:lnTo>
                <a:lnTo>
                  <a:pt x="168440" y="480822"/>
                </a:lnTo>
                <a:lnTo>
                  <a:pt x="119189" y="465226"/>
                </a:lnTo>
                <a:lnTo>
                  <a:pt x="68084" y="450138"/>
                </a:lnTo>
                <a:lnTo>
                  <a:pt x="15113" y="435648"/>
                </a:lnTo>
                <a:lnTo>
                  <a:pt x="21094" y="578904"/>
                </a:lnTo>
                <a:lnTo>
                  <a:pt x="73698" y="591845"/>
                </a:lnTo>
                <a:lnTo>
                  <a:pt x="124650" y="605370"/>
                </a:lnTo>
                <a:lnTo>
                  <a:pt x="173926" y="619429"/>
                </a:lnTo>
                <a:lnTo>
                  <a:pt x="221564" y="633945"/>
                </a:lnTo>
                <a:lnTo>
                  <a:pt x="267550" y="648868"/>
                </a:lnTo>
                <a:lnTo>
                  <a:pt x="311912" y="664146"/>
                </a:lnTo>
                <a:lnTo>
                  <a:pt x="354647" y="679729"/>
                </a:lnTo>
                <a:lnTo>
                  <a:pt x="395770" y="695540"/>
                </a:lnTo>
                <a:lnTo>
                  <a:pt x="435292" y="711517"/>
                </a:lnTo>
                <a:close/>
              </a:path>
              <a:path w="453390" h="1096010">
                <a:moveTo>
                  <a:pt x="452869" y="942987"/>
                </a:moveTo>
                <a:lnTo>
                  <a:pt x="442899" y="811682"/>
                </a:lnTo>
                <a:lnTo>
                  <a:pt x="403694" y="794816"/>
                </a:lnTo>
                <a:lnTo>
                  <a:pt x="362712" y="778090"/>
                </a:lnTo>
                <a:lnTo>
                  <a:pt x="319925" y="761542"/>
                </a:lnTo>
                <a:lnTo>
                  <a:pt x="275323" y="745286"/>
                </a:lnTo>
                <a:lnTo>
                  <a:pt x="228917" y="729361"/>
                </a:lnTo>
                <a:lnTo>
                  <a:pt x="180670" y="713854"/>
                </a:lnTo>
                <a:lnTo>
                  <a:pt x="130606" y="698842"/>
                </a:lnTo>
                <a:lnTo>
                  <a:pt x="78689" y="684377"/>
                </a:lnTo>
                <a:lnTo>
                  <a:pt x="24930" y="670534"/>
                </a:lnTo>
                <a:lnTo>
                  <a:pt x="30949" y="814527"/>
                </a:lnTo>
                <a:lnTo>
                  <a:pt x="84391" y="826935"/>
                </a:lnTo>
                <a:lnTo>
                  <a:pt x="136182" y="839927"/>
                </a:lnTo>
                <a:lnTo>
                  <a:pt x="186321" y="853478"/>
                </a:lnTo>
                <a:lnTo>
                  <a:pt x="234810" y="867511"/>
                </a:lnTo>
                <a:lnTo>
                  <a:pt x="281673" y="881976"/>
                </a:lnTo>
                <a:lnTo>
                  <a:pt x="326898" y="896823"/>
                </a:lnTo>
                <a:lnTo>
                  <a:pt x="370497" y="911974"/>
                </a:lnTo>
                <a:lnTo>
                  <a:pt x="412483" y="927379"/>
                </a:lnTo>
                <a:lnTo>
                  <a:pt x="452869" y="942987"/>
                </a:lnTo>
                <a:close/>
              </a:path>
            </a:pathLst>
          </a:custGeom>
          <a:solidFill>
            <a:srgbClr val="002B58"/>
          </a:solidFill>
        </p:spPr>
        <p:txBody>
          <a:bodyPr wrap="square" lIns="0" tIns="0" rIns="0" bIns="0" rtlCol="0"/>
          <a:lstStyle/>
          <a:p>
            <a:endParaRPr/>
          </a:p>
        </p:txBody>
      </p:sp>
      <p:sp>
        <p:nvSpPr>
          <p:cNvPr id="39" name="bg object 39"/>
          <p:cNvSpPr/>
          <p:nvPr/>
        </p:nvSpPr>
        <p:spPr>
          <a:xfrm>
            <a:off x="9953117" y="5515368"/>
            <a:ext cx="73025" cy="57785"/>
          </a:xfrm>
          <a:custGeom>
            <a:avLst/>
            <a:gdLst/>
            <a:ahLst/>
            <a:cxnLst/>
            <a:rect l="l" t="t" r="r" b="b"/>
            <a:pathLst>
              <a:path w="73025" h="57785">
                <a:moveTo>
                  <a:pt x="0" y="0"/>
                </a:moveTo>
                <a:lnTo>
                  <a:pt x="2387" y="57162"/>
                </a:lnTo>
                <a:lnTo>
                  <a:pt x="72948" y="16878"/>
                </a:lnTo>
                <a:lnTo>
                  <a:pt x="36869" y="8286"/>
                </a:lnTo>
                <a:lnTo>
                  <a:pt x="0" y="0"/>
                </a:lnTo>
                <a:close/>
              </a:path>
            </a:pathLst>
          </a:custGeom>
          <a:solidFill>
            <a:srgbClr val="002B58"/>
          </a:solidFill>
        </p:spPr>
        <p:txBody>
          <a:bodyPr wrap="square" lIns="0" tIns="0" rIns="0" bIns="0" rtlCol="0"/>
          <a:lstStyle/>
          <a:p>
            <a:endParaRPr/>
          </a:p>
        </p:txBody>
      </p:sp>
      <p:pic>
        <p:nvPicPr>
          <p:cNvPr id="40" name="bg object 40"/>
          <p:cNvPicPr/>
          <p:nvPr/>
        </p:nvPicPr>
        <p:blipFill>
          <a:blip r:embed="rId9" cstate="print"/>
          <a:stretch>
            <a:fillRect/>
          </a:stretch>
        </p:blipFill>
        <p:spPr>
          <a:xfrm>
            <a:off x="10081184" y="4375899"/>
            <a:ext cx="217703" cy="119519"/>
          </a:xfrm>
          <a:prstGeom prst="rect">
            <a:avLst/>
          </a:prstGeom>
        </p:spPr>
      </p:pic>
      <p:sp>
        <p:nvSpPr>
          <p:cNvPr id="41" name="bg object 41"/>
          <p:cNvSpPr/>
          <p:nvPr/>
        </p:nvSpPr>
        <p:spPr>
          <a:xfrm>
            <a:off x="9909925" y="4481969"/>
            <a:ext cx="453390" cy="902335"/>
          </a:xfrm>
          <a:custGeom>
            <a:avLst/>
            <a:gdLst/>
            <a:ahLst/>
            <a:cxnLst/>
            <a:rect l="l" t="t" r="r" b="b"/>
            <a:pathLst>
              <a:path w="453390" h="902335">
                <a:moveTo>
                  <a:pt x="406527" y="243446"/>
                </a:moveTo>
                <a:lnTo>
                  <a:pt x="398653" y="140944"/>
                </a:lnTo>
                <a:lnTo>
                  <a:pt x="356006" y="122085"/>
                </a:lnTo>
                <a:lnTo>
                  <a:pt x="311340" y="103428"/>
                </a:lnTo>
                <a:lnTo>
                  <a:pt x="264655" y="85039"/>
                </a:lnTo>
                <a:lnTo>
                  <a:pt x="215912" y="67017"/>
                </a:lnTo>
                <a:lnTo>
                  <a:pt x="165100" y="49415"/>
                </a:lnTo>
                <a:lnTo>
                  <a:pt x="112191" y="32334"/>
                </a:lnTo>
                <a:lnTo>
                  <a:pt x="57162" y="15836"/>
                </a:lnTo>
                <a:lnTo>
                  <a:pt x="0" y="0"/>
                </a:lnTo>
                <a:lnTo>
                  <a:pt x="3886" y="92887"/>
                </a:lnTo>
                <a:lnTo>
                  <a:pt x="62509" y="109943"/>
                </a:lnTo>
                <a:lnTo>
                  <a:pt x="118732" y="127685"/>
                </a:lnTo>
                <a:lnTo>
                  <a:pt x="172567" y="146037"/>
                </a:lnTo>
                <a:lnTo>
                  <a:pt x="224028" y="164909"/>
                </a:lnTo>
                <a:lnTo>
                  <a:pt x="273126" y="184175"/>
                </a:lnTo>
                <a:lnTo>
                  <a:pt x="319900" y="203758"/>
                </a:lnTo>
                <a:lnTo>
                  <a:pt x="364350" y="223545"/>
                </a:lnTo>
                <a:lnTo>
                  <a:pt x="406527" y="243446"/>
                </a:lnTo>
                <a:close/>
              </a:path>
              <a:path w="453390" h="902335">
                <a:moveTo>
                  <a:pt x="423913" y="473506"/>
                </a:moveTo>
                <a:lnTo>
                  <a:pt x="416267" y="372427"/>
                </a:lnTo>
                <a:lnTo>
                  <a:pt x="372656" y="353987"/>
                </a:lnTo>
                <a:lnTo>
                  <a:pt x="327025" y="335762"/>
                </a:lnTo>
                <a:lnTo>
                  <a:pt x="279361" y="317842"/>
                </a:lnTo>
                <a:lnTo>
                  <a:pt x="229641" y="300304"/>
                </a:lnTo>
                <a:lnTo>
                  <a:pt x="177850" y="283222"/>
                </a:lnTo>
                <a:lnTo>
                  <a:pt x="123964" y="266687"/>
                </a:lnTo>
                <a:lnTo>
                  <a:pt x="67957" y="250761"/>
                </a:lnTo>
                <a:lnTo>
                  <a:pt x="9842" y="235534"/>
                </a:lnTo>
                <a:lnTo>
                  <a:pt x="13703" y="327748"/>
                </a:lnTo>
                <a:lnTo>
                  <a:pt x="66675" y="342239"/>
                </a:lnTo>
                <a:lnTo>
                  <a:pt x="117779" y="357327"/>
                </a:lnTo>
                <a:lnTo>
                  <a:pt x="167017" y="372922"/>
                </a:lnTo>
                <a:lnTo>
                  <a:pt x="214401" y="388988"/>
                </a:lnTo>
                <a:lnTo>
                  <a:pt x="259956" y="405422"/>
                </a:lnTo>
                <a:lnTo>
                  <a:pt x="303669" y="422160"/>
                </a:lnTo>
                <a:lnTo>
                  <a:pt x="345554" y="439140"/>
                </a:lnTo>
                <a:lnTo>
                  <a:pt x="385635" y="456285"/>
                </a:lnTo>
                <a:lnTo>
                  <a:pt x="423913" y="473506"/>
                </a:lnTo>
                <a:close/>
              </a:path>
              <a:path w="453390" h="902335">
                <a:moveTo>
                  <a:pt x="441477" y="703783"/>
                </a:moveTo>
                <a:lnTo>
                  <a:pt x="433870" y="603631"/>
                </a:lnTo>
                <a:lnTo>
                  <a:pt x="394347" y="587654"/>
                </a:lnTo>
                <a:lnTo>
                  <a:pt x="353225" y="571842"/>
                </a:lnTo>
                <a:lnTo>
                  <a:pt x="310489" y="556260"/>
                </a:lnTo>
                <a:lnTo>
                  <a:pt x="266128" y="540981"/>
                </a:lnTo>
                <a:lnTo>
                  <a:pt x="220141" y="526059"/>
                </a:lnTo>
                <a:lnTo>
                  <a:pt x="172516" y="511543"/>
                </a:lnTo>
                <a:lnTo>
                  <a:pt x="123228" y="497484"/>
                </a:lnTo>
                <a:lnTo>
                  <a:pt x="72288" y="483958"/>
                </a:lnTo>
                <a:lnTo>
                  <a:pt x="19685" y="471017"/>
                </a:lnTo>
                <a:lnTo>
                  <a:pt x="23520" y="562648"/>
                </a:lnTo>
                <a:lnTo>
                  <a:pt x="77279" y="576491"/>
                </a:lnTo>
                <a:lnTo>
                  <a:pt x="129184" y="590943"/>
                </a:lnTo>
                <a:lnTo>
                  <a:pt x="179260" y="605967"/>
                </a:lnTo>
                <a:lnTo>
                  <a:pt x="227495" y="621474"/>
                </a:lnTo>
                <a:lnTo>
                  <a:pt x="273913" y="637387"/>
                </a:lnTo>
                <a:lnTo>
                  <a:pt x="318516" y="653656"/>
                </a:lnTo>
                <a:lnTo>
                  <a:pt x="361302" y="670191"/>
                </a:lnTo>
                <a:lnTo>
                  <a:pt x="402285" y="686917"/>
                </a:lnTo>
                <a:lnTo>
                  <a:pt x="441477" y="703783"/>
                </a:lnTo>
                <a:close/>
              </a:path>
              <a:path w="453390" h="902335">
                <a:moveTo>
                  <a:pt x="453174" y="857821"/>
                </a:moveTo>
                <a:lnTo>
                  <a:pt x="411073" y="819492"/>
                </a:lnTo>
                <a:lnTo>
                  <a:pt x="369087" y="804087"/>
                </a:lnTo>
                <a:lnTo>
                  <a:pt x="325488" y="788936"/>
                </a:lnTo>
                <a:lnTo>
                  <a:pt x="280263" y="774090"/>
                </a:lnTo>
                <a:lnTo>
                  <a:pt x="233400" y="759625"/>
                </a:lnTo>
                <a:lnTo>
                  <a:pt x="184912" y="745591"/>
                </a:lnTo>
                <a:lnTo>
                  <a:pt x="134772" y="732040"/>
                </a:lnTo>
                <a:lnTo>
                  <a:pt x="82981" y="719048"/>
                </a:lnTo>
                <a:lnTo>
                  <a:pt x="29540" y="706640"/>
                </a:lnTo>
                <a:lnTo>
                  <a:pt x="33362" y="798080"/>
                </a:lnTo>
                <a:lnTo>
                  <a:pt x="87782" y="811301"/>
                </a:lnTo>
                <a:lnTo>
                  <a:pt x="140398" y="825169"/>
                </a:lnTo>
                <a:lnTo>
                  <a:pt x="191185" y="839622"/>
                </a:lnTo>
                <a:lnTo>
                  <a:pt x="240169" y="854570"/>
                </a:lnTo>
                <a:lnTo>
                  <a:pt x="287337" y="869950"/>
                </a:lnTo>
                <a:lnTo>
                  <a:pt x="332714" y="885698"/>
                </a:lnTo>
                <a:lnTo>
                  <a:pt x="376301" y="901725"/>
                </a:lnTo>
                <a:lnTo>
                  <a:pt x="453174" y="857821"/>
                </a:lnTo>
                <a:close/>
              </a:path>
            </a:pathLst>
          </a:custGeom>
          <a:solidFill>
            <a:srgbClr val="002955"/>
          </a:solidFill>
        </p:spPr>
        <p:txBody>
          <a:bodyPr wrap="square" lIns="0" tIns="0" rIns="0" bIns="0" rtlCol="0"/>
          <a:lstStyle/>
          <a:p>
            <a:endParaRPr/>
          </a:p>
        </p:txBody>
      </p:sp>
      <p:pic>
        <p:nvPicPr>
          <p:cNvPr id="42" name="bg object 42"/>
          <p:cNvPicPr/>
          <p:nvPr/>
        </p:nvPicPr>
        <p:blipFill>
          <a:blip r:embed="rId10" cstate="print"/>
          <a:stretch>
            <a:fillRect/>
          </a:stretch>
        </p:blipFill>
        <p:spPr>
          <a:xfrm>
            <a:off x="9949319" y="5424423"/>
            <a:ext cx="186601" cy="107823"/>
          </a:xfrm>
          <a:prstGeom prst="rect">
            <a:avLst/>
          </a:prstGeom>
        </p:spPr>
      </p:pic>
      <p:sp>
        <p:nvSpPr>
          <p:cNvPr id="43" name="bg object 43"/>
          <p:cNvSpPr/>
          <p:nvPr/>
        </p:nvSpPr>
        <p:spPr>
          <a:xfrm>
            <a:off x="2563177" y="7086404"/>
            <a:ext cx="713105" cy="473709"/>
          </a:xfrm>
          <a:custGeom>
            <a:avLst/>
            <a:gdLst/>
            <a:ahLst/>
            <a:cxnLst/>
            <a:rect l="l" t="t" r="r" b="b"/>
            <a:pathLst>
              <a:path w="713104" h="473709">
                <a:moveTo>
                  <a:pt x="479399" y="445960"/>
                </a:moveTo>
                <a:lnTo>
                  <a:pt x="479399" y="473608"/>
                </a:lnTo>
                <a:lnTo>
                  <a:pt x="712787" y="473608"/>
                </a:lnTo>
                <a:lnTo>
                  <a:pt x="712787" y="455307"/>
                </a:lnTo>
                <a:lnTo>
                  <a:pt x="563410" y="455307"/>
                </a:lnTo>
                <a:lnTo>
                  <a:pt x="543521" y="454766"/>
                </a:lnTo>
                <a:lnTo>
                  <a:pt x="522928" y="453086"/>
                </a:lnTo>
                <a:lnTo>
                  <a:pt x="501573" y="450180"/>
                </a:lnTo>
                <a:lnTo>
                  <a:pt x="479399" y="445960"/>
                </a:lnTo>
                <a:close/>
              </a:path>
              <a:path w="713104" h="473709">
                <a:moveTo>
                  <a:pt x="712787" y="425602"/>
                </a:moveTo>
                <a:lnTo>
                  <a:pt x="678136" y="437305"/>
                </a:lnTo>
                <a:lnTo>
                  <a:pt x="642037" y="446732"/>
                </a:lnTo>
                <a:lnTo>
                  <a:pt x="603968" y="453020"/>
                </a:lnTo>
                <a:lnTo>
                  <a:pt x="563410" y="455307"/>
                </a:lnTo>
                <a:lnTo>
                  <a:pt x="712787" y="455307"/>
                </a:lnTo>
                <a:lnTo>
                  <a:pt x="712787" y="425602"/>
                </a:lnTo>
                <a:close/>
              </a:path>
              <a:path w="713104" h="473709">
                <a:moveTo>
                  <a:pt x="292519" y="368566"/>
                </a:moveTo>
                <a:lnTo>
                  <a:pt x="292519" y="473608"/>
                </a:lnTo>
                <a:lnTo>
                  <a:pt x="348615" y="473608"/>
                </a:lnTo>
                <a:lnTo>
                  <a:pt x="348615" y="399275"/>
                </a:lnTo>
                <a:lnTo>
                  <a:pt x="343382" y="396760"/>
                </a:lnTo>
                <a:lnTo>
                  <a:pt x="338086" y="394144"/>
                </a:lnTo>
                <a:lnTo>
                  <a:pt x="332727" y="391426"/>
                </a:lnTo>
                <a:lnTo>
                  <a:pt x="322101" y="385874"/>
                </a:lnTo>
                <a:lnTo>
                  <a:pt x="311861" y="380211"/>
                </a:lnTo>
                <a:lnTo>
                  <a:pt x="302002" y="374440"/>
                </a:lnTo>
                <a:lnTo>
                  <a:pt x="292519" y="368566"/>
                </a:lnTo>
                <a:close/>
              </a:path>
              <a:path w="713104" h="473709">
                <a:moveTo>
                  <a:pt x="0" y="169329"/>
                </a:moveTo>
                <a:lnTo>
                  <a:pt x="0" y="473608"/>
                </a:lnTo>
                <a:lnTo>
                  <a:pt x="216420" y="473608"/>
                </a:lnTo>
                <a:lnTo>
                  <a:pt x="216420" y="415061"/>
                </a:lnTo>
                <a:lnTo>
                  <a:pt x="184689" y="379177"/>
                </a:lnTo>
                <a:lnTo>
                  <a:pt x="153904" y="342692"/>
                </a:lnTo>
                <a:lnTo>
                  <a:pt x="124052" y="305617"/>
                </a:lnTo>
                <a:lnTo>
                  <a:pt x="95121" y="267966"/>
                </a:lnTo>
                <a:lnTo>
                  <a:pt x="67101" y="229750"/>
                </a:lnTo>
                <a:lnTo>
                  <a:pt x="39979" y="190982"/>
                </a:lnTo>
                <a:lnTo>
                  <a:pt x="0" y="169329"/>
                </a:lnTo>
                <a:close/>
              </a:path>
              <a:path w="713104" h="473709">
                <a:moveTo>
                  <a:pt x="0" y="0"/>
                </a:moveTo>
                <a:lnTo>
                  <a:pt x="0" y="57238"/>
                </a:lnTo>
                <a:lnTo>
                  <a:pt x="16421" y="84421"/>
                </a:lnTo>
                <a:lnTo>
                  <a:pt x="50499" y="138054"/>
                </a:lnTo>
                <a:lnTo>
                  <a:pt x="74866" y="168135"/>
                </a:lnTo>
                <a:lnTo>
                  <a:pt x="77368" y="173088"/>
                </a:lnTo>
                <a:lnTo>
                  <a:pt x="110419" y="224568"/>
                </a:lnTo>
                <a:lnTo>
                  <a:pt x="144318" y="270229"/>
                </a:lnTo>
                <a:lnTo>
                  <a:pt x="179590" y="315039"/>
                </a:lnTo>
                <a:lnTo>
                  <a:pt x="216420" y="358876"/>
                </a:lnTo>
                <a:lnTo>
                  <a:pt x="216420" y="303949"/>
                </a:lnTo>
                <a:lnTo>
                  <a:pt x="185451" y="260999"/>
                </a:lnTo>
                <a:lnTo>
                  <a:pt x="162962" y="214855"/>
                </a:lnTo>
                <a:lnTo>
                  <a:pt x="147294" y="165731"/>
                </a:lnTo>
                <a:lnTo>
                  <a:pt x="136786" y="113841"/>
                </a:lnTo>
                <a:lnTo>
                  <a:pt x="129779" y="59398"/>
                </a:lnTo>
                <a:lnTo>
                  <a:pt x="124612" y="2616"/>
                </a:lnTo>
                <a:lnTo>
                  <a:pt x="0" y="0"/>
                </a:lnTo>
                <a:close/>
              </a:path>
            </a:pathLst>
          </a:custGeom>
          <a:solidFill>
            <a:srgbClr val="001434"/>
          </a:solidFill>
        </p:spPr>
        <p:txBody>
          <a:bodyPr wrap="square" lIns="0" tIns="0" rIns="0" bIns="0" rtlCol="0"/>
          <a:lstStyle/>
          <a:p>
            <a:endParaRPr/>
          </a:p>
        </p:txBody>
      </p:sp>
      <p:sp>
        <p:nvSpPr>
          <p:cNvPr id="44" name="bg object 44"/>
          <p:cNvSpPr/>
          <p:nvPr/>
        </p:nvSpPr>
        <p:spPr>
          <a:xfrm>
            <a:off x="2563177" y="5531384"/>
            <a:ext cx="713105" cy="1570355"/>
          </a:xfrm>
          <a:custGeom>
            <a:avLst/>
            <a:gdLst/>
            <a:ahLst/>
            <a:cxnLst/>
            <a:rect l="l" t="t" r="r" b="b"/>
            <a:pathLst>
              <a:path w="713104" h="1570354">
                <a:moveTo>
                  <a:pt x="712787" y="1568424"/>
                </a:moveTo>
                <a:lnTo>
                  <a:pt x="711161" y="1569935"/>
                </a:lnTo>
                <a:lnTo>
                  <a:pt x="712787" y="1569974"/>
                </a:lnTo>
                <a:lnTo>
                  <a:pt x="712787" y="1568424"/>
                </a:lnTo>
                <a:close/>
              </a:path>
              <a:path w="713104" h="1570354">
                <a:moveTo>
                  <a:pt x="712787" y="1433029"/>
                </a:moveTo>
                <a:lnTo>
                  <a:pt x="694881" y="1443847"/>
                </a:lnTo>
                <a:lnTo>
                  <a:pt x="674674" y="1453165"/>
                </a:lnTo>
                <a:lnTo>
                  <a:pt x="652429" y="1460826"/>
                </a:lnTo>
                <a:lnTo>
                  <a:pt x="628408" y="1466672"/>
                </a:lnTo>
                <a:lnTo>
                  <a:pt x="616066" y="1492493"/>
                </a:lnTo>
                <a:lnTo>
                  <a:pt x="602897" y="1517904"/>
                </a:lnTo>
                <a:lnTo>
                  <a:pt x="589028" y="1542694"/>
                </a:lnTo>
                <a:lnTo>
                  <a:pt x="574357" y="1567065"/>
                </a:lnTo>
                <a:lnTo>
                  <a:pt x="660692" y="1568881"/>
                </a:lnTo>
                <a:lnTo>
                  <a:pt x="673841" y="1555958"/>
                </a:lnTo>
                <a:lnTo>
                  <a:pt x="698984" y="1530864"/>
                </a:lnTo>
                <a:lnTo>
                  <a:pt x="712225" y="1517835"/>
                </a:lnTo>
                <a:lnTo>
                  <a:pt x="712787" y="1517307"/>
                </a:lnTo>
                <a:lnTo>
                  <a:pt x="712787" y="1433029"/>
                </a:lnTo>
                <a:close/>
              </a:path>
              <a:path w="713104" h="1570354">
                <a:moveTo>
                  <a:pt x="479399" y="1459255"/>
                </a:moveTo>
                <a:lnTo>
                  <a:pt x="479399" y="1565071"/>
                </a:lnTo>
                <a:lnTo>
                  <a:pt x="531241" y="1566164"/>
                </a:lnTo>
                <a:lnTo>
                  <a:pt x="545650" y="1543313"/>
                </a:lnTo>
                <a:lnTo>
                  <a:pt x="559344" y="1519993"/>
                </a:lnTo>
                <a:lnTo>
                  <a:pt x="572312" y="1496215"/>
                </a:lnTo>
                <a:lnTo>
                  <a:pt x="584344" y="1472387"/>
                </a:lnTo>
                <a:lnTo>
                  <a:pt x="568490" y="1472387"/>
                </a:lnTo>
                <a:lnTo>
                  <a:pt x="544725" y="1471514"/>
                </a:lnTo>
                <a:lnTo>
                  <a:pt x="521839" y="1468964"/>
                </a:lnTo>
                <a:lnTo>
                  <a:pt x="500006" y="1464843"/>
                </a:lnTo>
                <a:lnTo>
                  <a:pt x="479399" y="1459255"/>
                </a:lnTo>
                <a:close/>
              </a:path>
              <a:path w="713104" h="1570354">
                <a:moveTo>
                  <a:pt x="584542" y="1471993"/>
                </a:moveTo>
                <a:lnTo>
                  <a:pt x="579247" y="1472247"/>
                </a:lnTo>
                <a:lnTo>
                  <a:pt x="573887" y="1472387"/>
                </a:lnTo>
                <a:lnTo>
                  <a:pt x="584344" y="1472387"/>
                </a:lnTo>
                <a:lnTo>
                  <a:pt x="584542" y="1471993"/>
                </a:lnTo>
                <a:close/>
              </a:path>
              <a:path w="713104" h="1570354">
                <a:moveTo>
                  <a:pt x="216420" y="1355559"/>
                </a:moveTo>
                <a:lnTo>
                  <a:pt x="172056" y="1388535"/>
                </a:lnTo>
                <a:lnTo>
                  <a:pt x="149665" y="1404551"/>
                </a:lnTo>
                <a:lnTo>
                  <a:pt x="126834" y="1419720"/>
                </a:lnTo>
                <a:lnTo>
                  <a:pt x="138914" y="1454668"/>
                </a:lnTo>
                <a:lnTo>
                  <a:pt x="151360" y="1489486"/>
                </a:lnTo>
                <a:lnTo>
                  <a:pt x="164169" y="1524177"/>
                </a:lnTo>
                <a:lnTo>
                  <a:pt x="177342" y="1558747"/>
                </a:lnTo>
                <a:lnTo>
                  <a:pt x="216420" y="1559560"/>
                </a:lnTo>
                <a:lnTo>
                  <a:pt x="216420" y="1355559"/>
                </a:lnTo>
                <a:close/>
              </a:path>
              <a:path w="713104" h="1570354">
                <a:moveTo>
                  <a:pt x="93446" y="1438897"/>
                </a:moveTo>
                <a:lnTo>
                  <a:pt x="47129" y="1458239"/>
                </a:lnTo>
                <a:lnTo>
                  <a:pt x="1181" y="1468786"/>
                </a:lnTo>
                <a:lnTo>
                  <a:pt x="1143" y="1490535"/>
                </a:lnTo>
                <a:lnTo>
                  <a:pt x="0" y="1490535"/>
                </a:lnTo>
                <a:lnTo>
                  <a:pt x="0" y="1555026"/>
                </a:lnTo>
                <a:lnTo>
                  <a:pt x="136728" y="1557883"/>
                </a:lnTo>
                <a:lnTo>
                  <a:pt x="125505" y="1528279"/>
                </a:lnTo>
                <a:lnTo>
                  <a:pt x="114549" y="1498580"/>
                </a:lnTo>
                <a:lnTo>
                  <a:pt x="103861" y="1468786"/>
                </a:lnTo>
                <a:lnTo>
                  <a:pt x="93446" y="1438897"/>
                </a:lnTo>
                <a:close/>
              </a:path>
              <a:path w="713104" h="1570354">
                <a:moveTo>
                  <a:pt x="348615" y="1279385"/>
                </a:moveTo>
                <a:lnTo>
                  <a:pt x="334336" y="1285320"/>
                </a:lnTo>
                <a:lnTo>
                  <a:pt x="320219" y="1291682"/>
                </a:lnTo>
                <a:lnTo>
                  <a:pt x="306275" y="1298476"/>
                </a:lnTo>
                <a:lnTo>
                  <a:pt x="292519" y="1305712"/>
                </a:lnTo>
                <a:lnTo>
                  <a:pt x="292519" y="1561160"/>
                </a:lnTo>
                <a:lnTo>
                  <a:pt x="348615" y="1562328"/>
                </a:lnTo>
                <a:lnTo>
                  <a:pt x="348615" y="1279385"/>
                </a:lnTo>
                <a:close/>
              </a:path>
              <a:path w="713104" h="1570354">
                <a:moveTo>
                  <a:pt x="712787" y="1246416"/>
                </a:moveTo>
                <a:lnTo>
                  <a:pt x="568490" y="1246416"/>
                </a:lnTo>
                <a:lnTo>
                  <a:pt x="610471" y="1249177"/>
                </a:lnTo>
                <a:lnTo>
                  <a:pt x="649192" y="1257061"/>
                </a:lnTo>
                <a:lnTo>
                  <a:pt x="683636" y="1269465"/>
                </a:lnTo>
                <a:lnTo>
                  <a:pt x="712787" y="1285786"/>
                </a:lnTo>
                <a:lnTo>
                  <a:pt x="712787" y="1246416"/>
                </a:lnTo>
                <a:close/>
              </a:path>
              <a:path w="713104" h="1570354">
                <a:moveTo>
                  <a:pt x="601764" y="1235379"/>
                </a:moveTo>
                <a:lnTo>
                  <a:pt x="570836" y="1235909"/>
                </a:lnTo>
                <a:lnTo>
                  <a:pt x="540096" y="1237541"/>
                </a:lnTo>
                <a:lnTo>
                  <a:pt x="509599" y="1240341"/>
                </a:lnTo>
                <a:lnTo>
                  <a:pt x="479399" y="1244371"/>
                </a:lnTo>
                <a:lnTo>
                  <a:pt x="479399" y="1259547"/>
                </a:lnTo>
                <a:lnTo>
                  <a:pt x="500006" y="1253959"/>
                </a:lnTo>
                <a:lnTo>
                  <a:pt x="521839" y="1249838"/>
                </a:lnTo>
                <a:lnTo>
                  <a:pt x="544725" y="1247289"/>
                </a:lnTo>
                <a:lnTo>
                  <a:pt x="568490" y="1246416"/>
                </a:lnTo>
                <a:lnTo>
                  <a:pt x="712787" y="1246416"/>
                </a:lnTo>
                <a:lnTo>
                  <a:pt x="712787" y="1241513"/>
                </a:lnTo>
                <a:lnTo>
                  <a:pt x="685012" y="1238894"/>
                </a:lnTo>
                <a:lnTo>
                  <a:pt x="657223" y="1236970"/>
                </a:lnTo>
                <a:lnTo>
                  <a:pt x="629461" y="1235784"/>
                </a:lnTo>
                <a:lnTo>
                  <a:pt x="601764" y="1235379"/>
                </a:lnTo>
                <a:close/>
              </a:path>
              <a:path w="713104" h="1570354">
                <a:moveTo>
                  <a:pt x="0" y="79565"/>
                </a:moveTo>
                <a:lnTo>
                  <a:pt x="0" y="612381"/>
                </a:lnTo>
                <a:lnTo>
                  <a:pt x="348615" y="608469"/>
                </a:lnTo>
                <a:lnTo>
                  <a:pt x="348615" y="117284"/>
                </a:lnTo>
                <a:lnTo>
                  <a:pt x="215150" y="117284"/>
                </a:lnTo>
                <a:lnTo>
                  <a:pt x="186609" y="116679"/>
                </a:lnTo>
                <a:lnTo>
                  <a:pt x="129361" y="111621"/>
                </a:lnTo>
                <a:lnTo>
                  <a:pt x="74921" y="101668"/>
                </a:lnTo>
                <a:lnTo>
                  <a:pt x="24634" y="87863"/>
                </a:lnTo>
                <a:lnTo>
                  <a:pt x="0" y="79565"/>
                </a:lnTo>
                <a:close/>
              </a:path>
              <a:path w="713104" h="1570354">
                <a:moveTo>
                  <a:pt x="348615" y="105460"/>
                </a:moveTo>
                <a:lnTo>
                  <a:pt x="315338" y="110458"/>
                </a:lnTo>
                <a:lnTo>
                  <a:pt x="282006" y="114173"/>
                </a:lnTo>
                <a:lnTo>
                  <a:pt x="248613" y="116487"/>
                </a:lnTo>
                <a:lnTo>
                  <a:pt x="215150" y="117284"/>
                </a:lnTo>
                <a:lnTo>
                  <a:pt x="348615" y="117284"/>
                </a:lnTo>
                <a:lnTo>
                  <a:pt x="348615" y="105460"/>
                </a:lnTo>
                <a:close/>
              </a:path>
              <a:path w="713104" h="1570354">
                <a:moveTo>
                  <a:pt x="712787" y="0"/>
                </a:moveTo>
                <a:lnTo>
                  <a:pt x="576713" y="45873"/>
                </a:lnTo>
                <a:lnTo>
                  <a:pt x="528061" y="61288"/>
                </a:lnTo>
                <a:lnTo>
                  <a:pt x="479399" y="75577"/>
                </a:lnTo>
                <a:lnTo>
                  <a:pt x="479399" y="607987"/>
                </a:lnTo>
                <a:lnTo>
                  <a:pt x="674662" y="609231"/>
                </a:lnTo>
                <a:lnTo>
                  <a:pt x="683414" y="594382"/>
                </a:lnTo>
                <a:lnTo>
                  <a:pt x="692710" y="579715"/>
                </a:lnTo>
                <a:lnTo>
                  <a:pt x="702513" y="565245"/>
                </a:lnTo>
                <a:lnTo>
                  <a:pt x="712787" y="550989"/>
                </a:lnTo>
                <a:lnTo>
                  <a:pt x="712787" y="0"/>
                </a:lnTo>
                <a:close/>
              </a:path>
            </a:pathLst>
          </a:custGeom>
          <a:solidFill>
            <a:srgbClr val="00141F"/>
          </a:solidFill>
        </p:spPr>
        <p:txBody>
          <a:bodyPr wrap="square" lIns="0" tIns="0" rIns="0" bIns="0" rtlCol="0"/>
          <a:lstStyle/>
          <a:p>
            <a:endParaRPr/>
          </a:p>
        </p:txBody>
      </p:sp>
      <p:sp>
        <p:nvSpPr>
          <p:cNvPr id="45" name="bg object 45"/>
          <p:cNvSpPr/>
          <p:nvPr/>
        </p:nvSpPr>
        <p:spPr>
          <a:xfrm>
            <a:off x="2563190" y="6837090"/>
            <a:ext cx="713105" cy="723265"/>
          </a:xfrm>
          <a:custGeom>
            <a:avLst/>
            <a:gdLst/>
            <a:ahLst/>
            <a:cxnLst/>
            <a:rect l="l" t="t" r="r" b="b"/>
            <a:pathLst>
              <a:path w="713104" h="723265">
                <a:moveTo>
                  <a:pt x="628408" y="160959"/>
                </a:moveTo>
                <a:lnTo>
                  <a:pt x="617791" y="162848"/>
                </a:lnTo>
                <a:lnTo>
                  <a:pt x="606926" y="164372"/>
                </a:lnTo>
                <a:lnTo>
                  <a:pt x="595833" y="165521"/>
                </a:lnTo>
                <a:lnTo>
                  <a:pt x="584530" y="166281"/>
                </a:lnTo>
                <a:lnTo>
                  <a:pt x="572299" y="190505"/>
                </a:lnTo>
                <a:lnTo>
                  <a:pt x="545643" y="237606"/>
                </a:lnTo>
                <a:lnTo>
                  <a:pt x="518970" y="278718"/>
                </a:lnTo>
                <a:lnTo>
                  <a:pt x="493048" y="314270"/>
                </a:lnTo>
                <a:lnTo>
                  <a:pt x="479399" y="331558"/>
                </a:lnTo>
                <a:lnTo>
                  <a:pt x="479399" y="408025"/>
                </a:lnTo>
                <a:lnTo>
                  <a:pt x="524859" y="399016"/>
                </a:lnTo>
                <a:lnTo>
                  <a:pt x="566977" y="380988"/>
                </a:lnTo>
                <a:lnTo>
                  <a:pt x="585886" y="369049"/>
                </a:lnTo>
                <a:lnTo>
                  <a:pt x="495680" y="369049"/>
                </a:lnTo>
                <a:lnTo>
                  <a:pt x="516825" y="343181"/>
                </a:lnTo>
                <a:lnTo>
                  <a:pt x="556184" y="289321"/>
                </a:lnTo>
                <a:lnTo>
                  <a:pt x="589028" y="236987"/>
                </a:lnTo>
                <a:lnTo>
                  <a:pt x="616066" y="186783"/>
                </a:lnTo>
                <a:lnTo>
                  <a:pt x="628408" y="160959"/>
                </a:lnTo>
                <a:close/>
              </a:path>
              <a:path w="713104" h="723265">
                <a:moveTo>
                  <a:pt x="712787" y="211607"/>
                </a:moveTo>
                <a:lnTo>
                  <a:pt x="710984" y="213334"/>
                </a:lnTo>
                <a:lnTo>
                  <a:pt x="698982" y="225162"/>
                </a:lnTo>
                <a:lnTo>
                  <a:pt x="673836" y="250248"/>
                </a:lnTo>
                <a:lnTo>
                  <a:pt x="660692" y="263169"/>
                </a:lnTo>
                <a:lnTo>
                  <a:pt x="623563" y="297463"/>
                </a:lnTo>
                <a:lnTo>
                  <a:pt x="583687" y="328706"/>
                </a:lnTo>
                <a:lnTo>
                  <a:pt x="541061" y="353650"/>
                </a:lnTo>
                <a:lnTo>
                  <a:pt x="495680" y="369049"/>
                </a:lnTo>
                <a:lnTo>
                  <a:pt x="585886" y="369049"/>
                </a:lnTo>
                <a:lnTo>
                  <a:pt x="606210" y="356217"/>
                </a:lnTo>
                <a:lnTo>
                  <a:pt x="643015" y="326981"/>
                </a:lnTo>
                <a:lnTo>
                  <a:pt x="677846" y="295557"/>
                </a:lnTo>
                <a:lnTo>
                  <a:pt x="712787" y="262712"/>
                </a:lnTo>
                <a:lnTo>
                  <a:pt x="712787" y="211607"/>
                </a:lnTo>
                <a:close/>
              </a:path>
              <a:path w="713104" h="723265">
                <a:moveTo>
                  <a:pt x="0" y="306552"/>
                </a:moveTo>
                <a:lnTo>
                  <a:pt x="0" y="418642"/>
                </a:lnTo>
                <a:lnTo>
                  <a:pt x="39966" y="440296"/>
                </a:lnTo>
                <a:lnTo>
                  <a:pt x="67093" y="479064"/>
                </a:lnTo>
                <a:lnTo>
                  <a:pt x="95115" y="517279"/>
                </a:lnTo>
                <a:lnTo>
                  <a:pt x="124045" y="554931"/>
                </a:lnTo>
                <a:lnTo>
                  <a:pt x="153898" y="592005"/>
                </a:lnTo>
                <a:lnTo>
                  <a:pt x="184685" y="628491"/>
                </a:lnTo>
                <a:lnTo>
                  <a:pt x="216420" y="664375"/>
                </a:lnTo>
                <a:lnTo>
                  <a:pt x="216420" y="722922"/>
                </a:lnTo>
                <a:lnTo>
                  <a:pt x="292519" y="722922"/>
                </a:lnTo>
                <a:lnTo>
                  <a:pt x="292519" y="608190"/>
                </a:lnTo>
                <a:lnTo>
                  <a:pt x="216420" y="608190"/>
                </a:lnTo>
                <a:lnTo>
                  <a:pt x="179588" y="564352"/>
                </a:lnTo>
                <a:lnTo>
                  <a:pt x="144313" y="519542"/>
                </a:lnTo>
                <a:lnTo>
                  <a:pt x="110414" y="473882"/>
                </a:lnTo>
                <a:lnTo>
                  <a:pt x="77711" y="427494"/>
                </a:lnTo>
                <a:lnTo>
                  <a:pt x="77355" y="422402"/>
                </a:lnTo>
                <a:lnTo>
                  <a:pt x="74853" y="417449"/>
                </a:lnTo>
                <a:lnTo>
                  <a:pt x="68122" y="413829"/>
                </a:lnTo>
                <a:lnTo>
                  <a:pt x="50488" y="387368"/>
                </a:lnTo>
                <a:lnTo>
                  <a:pt x="33251" y="360672"/>
                </a:lnTo>
                <a:lnTo>
                  <a:pt x="16419" y="333735"/>
                </a:lnTo>
                <a:lnTo>
                  <a:pt x="0" y="306552"/>
                </a:lnTo>
                <a:close/>
              </a:path>
              <a:path w="713104" h="723265">
                <a:moveTo>
                  <a:pt x="126822" y="114007"/>
                </a:moveTo>
                <a:lnTo>
                  <a:pt x="118626" y="119081"/>
                </a:lnTo>
                <a:lnTo>
                  <a:pt x="110339" y="123983"/>
                </a:lnTo>
                <a:lnTo>
                  <a:pt x="101949" y="128695"/>
                </a:lnTo>
                <a:lnTo>
                  <a:pt x="93446" y="133197"/>
                </a:lnTo>
                <a:lnTo>
                  <a:pt x="103861" y="163079"/>
                </a:lnTo>
                <a:lnTo>
                  <a:pt x="125505" y="222573"/>
                </a:lnTo>
                <a:lnTo>
                  <a:pt x="155622" y="300345"/>
                </a:lnTo>
                <a:lnTo>
                  <a:pt x="175207" y="348265"/>
                </a:lnTo>
                <a:lnTo>
                  <a:pt x="195476" y="395948"/>
                </a:lnTo>
                <a:lnTo>
                  <a:pt x="216420" y="443395"/>
                </a:lnTo>
                <a:lnTo>
                  <a:pt x="216420" y="608190"/>
                </a:lnTo>
                <a:lnTo>
                  <a:pt x="292519" y="608190"/>
                </a:lnTo>
                <a:lnTo>
                  <a:pt x="292519" y="548779"/>
                </a:lnTo>
                <a:lnTo>
                  <a:pt x="306882" y="539164"/>
                </a:lnTo>
                <a:lnTo>
                  <a:pt x="321019" y="529334"/>
                </a:lnTo>
                <a:lnTo>
                  <a:pt x="334929" y="519292"/>
                </a:lnTo>
                <a:lnTo>
                  <a:pt x="348614" y="509041"/>
                </a:lnTo>
                <a:lnTo>
                  <a:pt x="348614" y="504177"/>
                </a:lnTo>
                <a:lnTo>
                  <a:pt x="292519" y="504177"/>
                </a:lnTo>
                <a:lnTo>
                  <a:pt x="292519" y="349834"/>
                </a:lnTo>
                <a:lnTo>
                  <a:pt x="216420" y="349834"/>
                </a:lnTo>
                <a:lnTo>
                  <a:pt x="206383" y="325724"/>
                </a:lnTo>
                <a:lnTo>
                  <a:pt x="186843" y="277323"/>
                </a:lnTo>
                <a:lnTo>
                  <a:pt x="164167" y="218465"/>
                </a:lnTo>
                <a:lnTo>
                  <a:pt x="138904" y="148955"/>
                </a:lnTo>
                <a:lnTo>
                  <a:pt x="126822" y="114007"/>
                </a:lnTo>
                <a:close/>
              </a:path>
              <a:path w="713104" h="723265">
                <a:moveTo>
                  <a:pt x="348614" y="462076"/>
                </a:moveTo>
                <a:lnTo>
                  <a:pt x="334956" y="472939"/>
                </a:lnTo>
                <a:lnTo>
                  <a:pt x="321052" y="483579"/>
                </a:lnTo>
                <a:lnTo>
                  <a:pt x="306906" y="493993"/>
                </a:lnTo>
                <a:lnTo>
                  <a:pt x="292519" y="504177"/>
                </a:lnTo>
                <a:lnTo>
                  <a:pt x="348614" y="504177"/>
                </a:lnTo>
                <a:lnTo>
                  <a:pt x="348614" y="462076"/>
                </a:lnTo>
                <a:close/>
              </a:path>
              <a:path w="713104" h="723265">
                <a:moveTo>
                  <a:pt x="292519" y="0"/>
                </a:moveTo>
                <a:lnTo>
                  <a:pt x="258354" y="20472"/>
                </a:lnTo>
                <a:lnTo>
                  <a:pt x="216420" y="49860"/>
                </a:lnTo>
                <a:lnTo>
                  <a:pt x="216420" y="349834"/>
                </a:lnTo>
                <a:lnTo>
                  <a:pt x="292519" y="349834"/>
                </a:lnTo>
                <a:lnTo>
                  <a:pt x="292519" y="0"/>
                </a:lnTo>
                <a:close/>
              </a:path>
            </a:pathLst>
          </a:custGeom>
          <a:solidFill>
            <a:srgbClr val="000818"/>
          </a:solidFill>
        </p:spPr>
        <p:txBody>
          <a:bodyPr wrap="square" lIns="0" tIns="0" rIns="0" bIns="0" rtlCol="0"/>
          <a:lstStyle/>
          <a:p>
            <a:endParaRPr/>
          </a:p>
        </p:txBody>
      </p:sp>
      <p:sp>
        <p:nvSpPr>
          <p:cNvPr id="46" name="bg object 46"/>
          <p:cNvSpPr/>
          <p:nvPr/>
        </p:nvSpPr>
        <p:spPr>
          <a:xfrm>
            <a:off x="2563190" y="6139370"/>
            <a:ext cx="713105" cy="861060"/>
          </a:xfrm>
          <a:custGeom>
            <a:avLst/>
            <a:gdLst/>
            <a:ahLst/>
            <a:cxnLst/>
            <a:rect l="l" t="t" r="r" b="b"/>
            <a:pathLst>
              <a:path w="713104" h="861059">
                <a:moveTo>
                  <a:pt x="348614" y="482"/>
                </a:moveTo>
                <a:lnTo>
                  <a:pt x="0" y="4394"/>
                </a:lnTo>
                <a:lnTo>
                  <a:pt x="0" y="203199"/>
                </a:lnTo>
                <a:lnTo>
                  <a:pt x="1130" y="203199"/>
                </a:lnTo>
                <a:lnTo>
                  <a:pt x="1130" y="860806"/>
                </a:lnTo>
                <a:lnTo>
                  <a:pt x="47116" y="850239"/>
                </a:lnTo>
                <a:lnTo>
                  <a:pt x="93446" y="830910"/>
                </a:lnTo>
                <a:lnTo>
                  <a:pt x="126822" y="811733"/>
                </a:lnTo>
                <a:lnTo>
                  <a:pt x="172050" y="780548"/>
                </a:lnTo>
                <a:lnTo>
                  <a:pt x="216420" y="747572"/>
                </a:lnTo>
                <a:lnTo>
                  <a:pt x="230238" y="737518"/>
                </a:lnTo>
                <a:lnTo>
                  <a:pt x="272757" y="709104"/>
                </a:lnTo>
                <a:lnTo>
                  <a:pt x="306273" y="690489"/>
                </a:lnTo>
                <a:lnTo>
                  <a:pt x="348614" y="671398"/>
                </a:lnTo>
                <a:lnTo>
                  <a:pt x="348614" y="482"/>
                </a:lnTo>
                <a:close/>
              </a:path>
              <a:path w="713104" h="861059">
                <a:moveTo>
                  <a:pt x="485038" y="0"/>
                </a:moveTo>
                <a:lnTo>
                  <a:pt x="479399" y="0"/>
                </a:lnTo>
                <a:lnTo>
                  <a:pt x="479399" y="636371"/>
                </a:lnTo>
                <a:lnTo>
                  <a:pt x="509599" y="632348"/>
                </a:lnTo>
                <a:lnTo>
                  <a:pt x="540096" y="629553"/>
                </a:lnTo>
                <a:lnTo>
                  <a:pt x="570836" y="627922"/>
                </a:lnTo>
                <a:lnTo>
                  <a:pt x="601764" y="627392"/>
                </a:lnTo>
                <a:lnTo>
                  <a:pt x="712787" y="627392"/>
                </a:lnTo>
                <a:lnTo>
                  <a:pt x="712787" y="365518"/>
                </a:lnTo>
                <a:lnTo>
                  <a:pt x="672190" y="320775"/>
                </a:lnTo>
                <a:lnTo>
                  <a:pt x="642670" y="268630"/>
                </a:lnTo>
                <a:lnTo>
                  <a:pt x="628243" y="220919"/>
                </a:lnTo>
                <a:lnTo>
                  <a:pt x="623696" y="172835"/>
                </a:lnTo>
                <a:lnTo>
                  <a:pt x="628065" y="124821"/>
                </a:lnTo>
                <a:lnTo>
                  <a:pt x="640384" y="77317"/>
                </a:lnTo>
                <a:lnTo>
                  <a:pt x="655466" y="38879"/>
                </a:lnTo>
                <a:lnTo>
                  <a:pt x="674662" y="1231"/>
                </a:lnTo>
                <a:lnTo>
                  <a:pt x="485038" y="0"/>
                </a:lnTo>
                <a:close/>
              </a:path>
              <a:path w="713104" h="861059">
                <a:moveTo>
                  <a:pt x="712787" y="627392"/>
                </a:moveTo>
                <a:lnTo>
                  <a:pt x="601764" y="627392"/>
                </a:lnTo>
                <a:lnTo>
                  <a:pt x="629459" y="627797"/>
                </a:lnTo>
                <a:lnTo>
                  <a:pt x="657218" y="628983"/>
                </a:lnTo>
                <a:lnTo>
                  <a:pt x="685006" y="630907"/>
                </a:lnTo>
                <a:lnTo>
                  <a:pt x="712787" y="633526"/>
                </a:lnTo>
                <a:lnTo>
                  <a:pt x="712787" y="627392"/>
                </a:lnTo>
                <a:close/>
              </a:path>
            </a:pathLst>
          </a:custGeom>
          <a:solidFill>
            <a:srgbClr val="00141F"/>
          </a:solidFill>
        </p:spPr>
        <p:txBody>
          <a:bodyPr wrap="square" lIns="0" tIns="0" rIns="0" bIns="0" rtlCol="0"/>
          <a:lstStyle/>
          <a:p>
            <a:endParaRPr/>
          </a:p>
        </p:txBody>
      </p:sp>
      <p:pic>
        <p:nvPicPr>
          <p:cNvPr id="47" name="bg object 47"/>
          <p:cNvPicPr/>
          <p:nvPr/>
        </p:nvPicPr>
        <p:blipFill>
          <a:blip r:embed="rId11" cstate="print"/>
          <a:stretch>
            <a:fillRect/>
          </a:stretch>
        </p:blipFill>
        <p:spPr>
          <a:xfrm>
            <a:off x="3042589" y="6777802"/>
            <a:ext cx="233375" cy="225971"/>
          </a:xfrm>
          <a:prstGeom prst="rect">
            <a:avLst/>
          </a:prstGeom>
        </p:spPr>
      </p:pic>
      <p:sp>
        <p:nvSpPr>
          <p:cNvPr id="48" name="bg object 48"/>
          <p:cNvSpPr/>
          <p:nvPr/>
        </p:nvSpPr>
        <p:spPr>
          <a:xfrm>
            <a:off x="3186882" y="6216688"/>
            <a:ext cx="89535" cy="288290"/>
          </a:xfrm>
          <a:custGeom>
            <a:avLst/>
            <a:gdLst/>
            <a:ahLst/>
            <a:cxnLst/>
            <a:rect l="l" t="t" r="r" b="b"/>
            <a:pathLst>
              <a:path w="89535" h="288290">
                <a:moveTo>
                  <a:pt x="16692" y="0"/>
                </a:moveTo>
                <a:lnTo>
                  <a:pt x="4367" y="47503"/>
                </a:lnTo>
                <a:lnTo>
                  <a:pt x="0" y="95518"/>
                </a:lnTo>
                <a:lnTo>
                  <a:pt x="4549" y="143601"/>
                </a:lnTo>
                <a:lnTo>
                  <a:pt x="18978" y="191312"/>
                </a:lnTo>
                <a:lnTo>
                  <a:pt x="48487" y="243457"/>
                </a:lnTo>
                <a:lnTo>
                  <a:pt x="89082" y="288201"/>
                </a:lnTo>
                <a:lnTo>
                  <a:pt x="89082" y="72593"/>
                </a:lnTo>
                <a:lnTo>
                  <a:pt x="69052" y="55942"/>
                </a:lnTo>
                <a:lnTo>
                  <a:pt x="50125" y="38287"/>
                </a:lnTo>
                <a:lnTo>
                  <a:pt x="32579" y="19636"/>
                </a:lnTo>
                <a:lnTo>
                  <a:pt x="16692" y="0"/>
                </a:lnTo>
                <a:close/>
              </a:path>
            </a:pathLst>
          </a:custGeom>
          <a:solidFill>
            <a:srgbClr val="00131B"/>
          </a:solidFill>
        </p:spPr>
        <p:txBody>
          <a:bodyPr wrap="square" lIns="0" tIns="0" rIns="0" bIns="0" rtlCol="0"/>
          <a:lstStyle/>
          <a:p>
            <a:endParaRPr/>
          </a:p>
        </p:txBody>
      </p:sp>
      <p:pic>
        <p:nvPicPr>
          <p:cNvPr id="49" name="bg object 49"/>
          <p:cNvPicPr/>
          <p:nvPr/>
        </p:nvPicPr>
        <p:blipFill>
          <a:blip r:embed="rId12" cstate="print"/>
          <a:stretch>
            <a:fillRect/>
          </a:stretch>
        </p:blipFill>
        <p:spPr>
          <a:xfrm>
            <a:off x="3203574" y="6082373"/>
            <a:ext cx="72389" cy="206921"/>
          </a:xfrm>
          <a:prstGeom prst="rect">
            <a:avLst/>
          </a:prstGeom>
        </p:spPr>
      </p:pic>
      <p:sp>
        <p:nvSpPr>
          <p:cNvPr id="50" name="bg object 50"/>
          <p:cNvSpPr/>
          <p:nvPr/>
        </p:nvSpPr>
        <p:spPr>
          <a:xfrm>
            <a:off x="9646284" y="5873318"/>
            <a:ext cx="114935" cy="1125855"/>
          </a:xfrm>
          <a:custGeom>
            <a:avLst/>
            <a:gdLst/>
            <a:ahLst/>
            <a:cxnLst/>
            <a:rect l="l" t="t" r="r" b="b"/>
            <a:pathLst>
              <a:path w="114934" h="1125854">
                <a:moveTo>
                  <a:pt x="114528" y="0"/>
                </a:moveTo>
                <a:lnTo>
                  <a:pt x="0" y="0"/>
                </a:lnTo>
                <a:lnTo>
                  <a:pt x="0" y="743470"/>
                </a:lnTo>
                <a:lnTo>
                  <a:pt x="11480" y="747420"/>
                </a:lnTo>
                <a:lnTo>
                  <a:pt x="28141" y="754423"/>
                </a:lnTo>
                <a:lnTo>
                  <a:pt x="76697" y="784411"/>
                </a:lnTo>
                <a:lnTo>
                  <a:pt x="101191" y="817697"/>
                </a:lnTo>
                <a:lnTo>
                  <a:pt x="104482" y="837628"/>
                </a:lnTo>
                <a:lnTo>
                  <a:pt x="102694" y="849261"/>
                </a:lnTo>
                <a:lnTo>
                  <a:pt x="98504" y="860147"/>
                </a:lnTo>
                <a:lnTo>
                  <a:pt x="92356" y="870273"/>
                </a:lnTo>
                <a:lnTo>
                  <a:pt x="84696" y="879627"/>
                </a:lnTo>
                <a:lnTo>
                  <a:pt x="92486" y="901547"/>
                </a:lnTo>
                <a:lnTo>
                  <a:pt x="83330" y="948130"/>
                </a:lnTo>
                <a:lnTo>
                  <a:pt x="54004" y="980619"/>
                </a:lnTo>
                <a:lnTo>
                  <a:pt x="18984" y="999006"/>
                </a:lnTo>
                <a:lnTo>
                  <a:pt x="0" y="1005560"/>
                </a:lnTo>
                <a:lnTo>
                  <a:pt x="0" y="1122997"/>
                </a:lnTo>
                <a:lnTo>
                  <a:pt x="12729" y="1121919"/>
                </a:lnTo>
                <a:lnTo>
                  <a:pt x="25509" y="1121108"/>
                </a:lnTo>
                <a:lnTo>
                  <a:pt x="38320" y="1120597"/>
                </a:lnTo>
                <a:lnTo>
                  <a:pt x="51142" y="1120419"/>
                </a:lnTo>
                <a:lnTo>
                  <a:pt x="67151" y="1120715"/>
                </a:lnTo>
                <a:lnTo>
                  <a:pt x="83083" y="1121646"/>
                </a:lnTo>
                <a:lnTo>
                  <a:pt x="98891" y="1123275"/>
                </a:lnTo>
                <a:lnTo>
                  <a:pt x="114528" y="1125664"/>
                </a:lnTo>
                <a:lnTo>
                  <a:pt x="114528" y="0"/>
                </a:lnTo>
                <a:close/>
              </a:path>
            </a:pathLst>
          </a:custGeom>
          <a:solidFill>
            <a:srgbClr val="001F39"/>
          </a:solidFill>
        </p:spPr>
        <p:txBody>
          <a:bodyPr wrap="square" lIns="0" tIns="0" rIns="0" bIns="0" rtlCol="0"/>
          <a:lstStyle/>
          <a:p>
            <a:endParaRPr/>
          </a:p>
        </p:txBody>
      </p:sp>
      <p:sp>
        <p:nvSpPr>
          <p:cNvPr id="51" name="bg object 51"/>
          <p:cNvSpPr/>
          <p:nvPr/>
        </p:nvSpPr>
        <p:spPr>
          <a:xfrm>
            <a:off x="9760851" y="5151970"/>
            <a:ext cx="931544" cy="956944"/>
          </a:xfrm>
          <a:custGeom>
            <a:avLst/>
            <a:gdLst/>
            <a:ahLst/>
            <a:cxnLst/>
            <a:rect l="l" t="t" r="r" b="b"/>
            <a:pathLst>
              <a:path w="931545" h="956945">
                <a:moveTo>
                  <a:pt x="931138" y="0"/>
                </a:moveTo>
                <a:lnTo>
                  <a:pt x="0" y="531710"/>
                </a:lnTo>
                <a:lnTo>
                  <a:pt x="0" y="956437"/>
                </a:lnTo>
                <a:lnTo>
                  <a:pt x="931138" y="543331"/>
                </a:lnTo>
                <a:lnTo>
                  <a:pt x="931138" y="0"/>
                </a:lnTo>
                <a:close/>
              </a:path>
            </a:pathLst>
          </a:custGeom>
          <a:solidFill>
            <a:srgbClr val="00315F"/>
          </a:solidFill>
        </p:spPr>
        <p:txBody>
          <a:bodyPr wrap="square" lIns="0" tIns="0" rIns="0" bIns="0" rtlCol="0"/>
          <a:lstStyle/>
          <a:p>
            <a:endParaRPr/>
          </a:p>
        </p:txBody>
      </p:sp>
      <p:sp>
        <p:nvSpPr>
          <p:cNvPr id="52" name="bg object 52"/>
          <p:cNvSpPr/>
          <p:nvPr/>
        </p:nvSpPr>
        <p:spPr>
          <a:xfrm>
            <a:off x="9760852" y="5695302"/>
            <a:ext cx="931544" cy="1233805"/>
          </a:xfrm>
          <a:custGeom>
            <a:avLst/>
            <a:gdLst/>
            <a:ahLst/>
            <a:cxnLst/>
            <a:rect l="l" t="t" r="r" b="b"/>
            <a:pathLst>
              <a:path w="931545" h="1233804">
                <a:moveTo>
                  <a:pt x="931138" y="838504"/>
                </a:moveTo>
                <a:lnTo>
                  <a:pt x="476529" y="970559"/>
                </a:lnTo>
                <a:lnTo>
                  <a:pt x="522160" y="1002665"/>
                </a:lnTo>
                <a:lnTo>
                  <a:pt x="566229" y="1035697"/>
                </a:lnTo>
                <a:lnTo>
                  <a:pt x="608571" y="1069289"/>
                </a:lnTo>
                <a:lnTo>
                  <a:pt x="649058" y="1103083"/>
                </a:lnTo>
                <a:lnTo>
                  <a:pt x="687527" y="1136738"/>
                </a:lnTo>
                <a:lnTo>
                  <a:pt x="723874" y="1169898"/>
                </a:lnTo>
                <a:lnTo>
                  <a:pt x="757923" y="1202194"/>
                </a:lnTo>
                <a:lnTo>
                  <a:pt x="789559" y="1233297"/>
                </a:lnTo>
                <a:lnTo>
                  <a:pt x="915492" y="1201712"/>
                </a:lnTo>
                <a:lnTo>
                  <a:pt x="880821" y="1167015"/>
                </a:lnTo>
                <a:lnTo>
                  <a:pt x="852754" y="1121981"/>
                </a:lnTo>
                <a:lnTo>
                  <a:pt x="841489" y="1071333"/>
                </a:lnTo>
                <a:lnTo>
                  <a:pt x="841476" y="1063967"/>
                </a:lnTo>
                <a:lnTo>
                  <a:pt x="842225" y="1056601"/>
                </a:lnTo>
                <a:lnTo>
                  <a:pt x="855967" y="1019390"/>
                </a:lnTo>
                <a:lnTo>
                  <a:pt x="902042" y="973061"/>
                </a:lnTo>
                <a:lnTo>
                  <a:pt x="931138" y="955116"/>
                </a:lnTo>
                <a:lnTo>
                  <a:pt x="931138" y="838504"/>
                </a:lnTo>
                <a:close/>
              </a:path>
              <a:path w="931545" h="1233804">
                <a:moveTo>
                  <a:pt x="931138" y="0"/>
                </a:moveTo>
                <a:lnTo>
                  <a:pt x="0" y="413105"/>
                </a:lnTo>
                <a:lnTo>
                  <a:pt x="3771" y="491858"/>
                </a:lnTo>
                <a:lnTo>
                  <a:pt x="16065" y="546620"/>
                </a:lnTo>
                <a:lnTo>
                  <a:pt x="46799" y="603072"/>
                </a:lnTo>
                <a:lnTo>
                  <a:pt x="105918" y="686866"/>
                </a:lnTo>
                <a:lnTo>
                  <a:pt x="931138" y="373481"/>
                </a:lnTo>
                <a:lnTo>
                  <a:pt x="931138" y="0"/>
                </a:lnTo>
                <a:close/>
              </a:path>
            </a:pathLst>
          </a:custGeom>
          <a:solidFill>
            <a:srgbClr val="00366F"/>
          </a:solidFill>
        </p:spPr>
        <p:txBody>
          <a:bodyPr wrap="square" lIns="0" tIns="0" rIns="0" bIns="0" rtlCol="0"/>
          <a:lstStyle/>
          <a:p>
            <a:endParaRPr/>
          </a:p>
        </p:txBody>
      </p:sp>
      <p:sp>
        <p:nvSpPr>
          <p:cNvPr id="53" name="bg object 53"/>
          <p:cNvSpPr/>
          <p:nvPr/>
        </p:nvSpPr>
        <p:spPr>
          <a:xfrm>
            <a:off x="9866769" y="6068796"/>
            <a:ext cx="825500" cy="597535"/>
          </a:xfrm>
          <a:custGeom>
            <a:avLst/>
            <a:gdLst/>
            <a:ahLst/>
            <a:cxnLst/>
            <a:rect l="l" t="t" r="r" b="b"/>
            <a:pathLst>
              <a:path w="825500" h="597534">
                <a:moveTo>
                  <a:pt x="825220" y="0"/>
                </a:moveTo>
                <a:lnTo>
                  <a:pt x="0" y="313385"/>
                </a:lnTo>
                <a:lnTo>
                  <a:pt x="27526" y="348705"/>
                </a:lnTo>
                <a:lnTo>
                  <a:pt x="59444" y="383974"/>
                </a:lnTo>
                <a:lnTo>
                  <a:pt x="96080" y="418768"/>
                </a:lnTo>
                <a:lnTo>
                  <a:pt x="137756" y="452663"/>
                </a:lnTo>
                <a:lnTo>
                  <a:pt x="184797" y="485237"/>
                </a:lnTo>
                <a:lnTo>
                  <a:pt x="237528" y="516064"/>
                </a:lnTo>
                <a:lnTo>
                  <a:pt x="271665" y="534994"/>
                </a:lnTo>
                <a:lnTo>
                  <a:pt x="305255" y="554882"/>
                </a:lnTo>
                <a:lnTo>
                  <a:pt x="338253" y="575607"/>
                </a:lnTo>
                <a:lnTo>
                  <a:pt x="370611" y="597052"/>
                </a:lnTo>
                <a:lnTo>
                  <a:pt x="825220" y="465010"/>
                </a:lnTo>
                <a:lnTo>
                  <a:pt x="825220" y="0"/>
                </a:lnTo>
                <a:close/>
              </a:path>
            </a:pathLst>
          </a:custGeom>
          <a:solidFill>
            <a:srgbClr val="00315F"/>
          </a:solidFill>
        </p:spPr>
        <p:txBody>
          <a:bodyPr wrap="square" lIns="0" tIns="0" rIns="0" bIns="0" rtlCol="0"/>
          <a:lstStyle/>
          <a:p>
            <a:endParaRPr/>
          </a:p>
        </p:txBody>
      </p:sp>
      <p:pic>
        <p:nvPicPr>
          <p:cNvPr id="54" name="bg object 54"/>
          <p:cNvPicPr/>
          <p:nvPr/>
        </p:nvPicPr>
        <p:blipFill>
          <a:blip r:embed="rId13" cstate="print"/>
          <a:stretch>
            <a:fillRect/>
          </a:stretch>
        </p:blipFill>
        <p:spPr>
          <a:xfrm>
            <a:off x="10550397" y="6897000"/>
            <a:ext cx="141592" cy="185559"/>
          </a:xfrm>
          <a:prstGeom prst="rect">
            <a:avLst/>
          </a:prstGeom>
        </p:spPr>
      </p:pic>
      <p:sp>
        <p:nvSpPr>
          <p:cNvPr id="55" name="bg object 55"/>
          <p:cNvSpPr/>
          <p:nvPr/>
        </p:nvSpPr>
        <p:spPr>
          <a:xfrm>
            <a:off x="0" y="1098952"/>
            <a:ext cx="782955" cy="5243830"/>
          </a:xfrm>
          <a:custGeom>
            <a:avLst/>
            <a:gdLst/>
            <a:ahLst/>
            <a:cxnLst/>
            <a:rect l="l" t="t" r="r" b="b"/>
            <a:pathLst>
              <a:path w="782955" h="5243830">
                <a:moveTo>
                  <a:pt x="782789" y="5243410"/>
                </a:moveTo>
                <a:lnTo>
                  <a:pt x="0" y="5243410"/>
                </a:lnTo>
                <a:lnTo>
                  <a:pt x="0" y="5243626"/>
                </a:lnTo>
                <a:lnTo>
                  <a:pt x="782789" y="5243626"/>
                </a:lnTo>
                <a:lnTo>
                  <a:pt x="782789" y="5243410"/>
                </a:lnTo>
                <a:close/>
              </a:path>
              <a:path w="782955" h="5243830">
                <a:moveTo>
                  <a:pt x="0" y="4187431"/>
                </a:moveTo>
                <a:lnTo>
                  <a:pt x="0" y="4498327"/>
                </a:lnTo>
                <a:lnTo>
                  <a:pt x="43566" y="4482682"/>
                </a:lnTo>
                <a:lnTo>
                  <a:pt x="88379" y="4468395"/>
                </a:lnTo>
                <a:lnTo>
                  <a:pt x="134425" y="4455586"/>
                </a:lnTo>
                <a:lnTo>
                  <a:pt x="181692" y="4444374"/>
                </a:lnTo>
                <a:lnTo>
                  <a:pt x="230166" y="4434880"/>
                </a:lnTo>
                <a:lnTo>
                  <a:pt x="279834" y="4427225"/>
                </a:lnTo>
                <a:lnTo>
                  <a:pt x="330684" y="4421528"/>
                </a:lnTo>
                <a:lnTo>
                  <a:pt x="382701" y="4417910"/>
                </a:lnTo>
                <a:lnTo>
                  <a:pt x="782789" y="4417047"/>
                </a:lnTo>
                <a:lnTo>
                  <a:pt x="782789" y="4195445"/>
                </a:lnTo>
                <a:lnTo>
                  <a:pt x="0" y="4187431"/>
                </a:lnTo>
                <a:close/>
              </a:path>
              <a:path w="782955" h="5243830">
                <a:moveTo>
                  <a:pt x="782789" y="4417047"/>
                </a:moveTo>
                <a:lnTo>
                  <a:pt x="419176" y="4417047"/>
                </a:lnTo>
                <a:lnTo>
                  <a:pt x="471075" y="4418748"/>
                </a:lnTo>
                <a:lnTo>
                  <a:pt x="523129" y="4423730"/>
                </a:lnTo>
                <a:lnTo>
                  <a:pt x="575253" y="4431810"/>
                </a:lnTo>
                <a:lnTo>
                  <a:pt x="627365" y="4442807"/>
                </a:lnTo>
                <a:lnTo>
                  <a:pt x="679381" y="4456537"/>
                </a:lnTo>
                <a:lnTo>
                  <a:pt x="731217" y="4472819"/>
                </a:lnTo>
                <a:lnTo>
                  <a:pt x="782789" y="4491469"/>
                </a:lnTo>
                <a:lnTo>
                  <a:pt x="782789" y="4417047"/>
                </a:lnTo>
                <a:close/>
              </a:path>
              <a:path w="782955" h="5243830">
                <a:moveTo>
                  <a:pt x="0" y="3814648"/>
                </a:moveTo>
                <a:lnTo>
                  <a:pt x="0" y="4136263"/>
                </a:lnTo>
                <a:lnTo>
                  <a:pt x="782789" y="4144543"/>
                </a:lnTo>
                <a:lnTo>
                  <a:pt x="782789" y="3824668"/>
                </a:lnTo>
                <a:lnTo>
                  <a:pt x="0" y="3814648"/>
                </a:lnTo>
                <a:close/>
              </a:path>
              <a:path w="782955" h="5243830">
                <a:moveTo>
                  <a:pt x="0" y="3441852"/>
                </a:moveTo>
                <a:lnTo>
                  <a:pt x="0" y="3763479"/>
                </a:lnTo>
                <a:lnTo>
                  <a:pt x="782789" y="3773766"/>
                </a:lnTo>
                <a:lnTo>
                  <a:pt x="782789" y="3453879"/>
                </a:lnTo>
                <a:lnTo>
                  <a:pt x="0" y="3441852"/>
                </a:lnTo>
                <a:close/>
              </a:path>
              <a:path w="782955" h="5243830">
                <a:moveTo>
                  <a:pt x="0" y="3069082"/>
                </a:moveTo>
                <a:lnTo>
                  <a:pt x="0" y="3390684"/>
                </a:lnTo>
                <a:lnTo>
                  <a:pt x="782789" y="3402977"/>
                </a:lnTo>
                <a:lnTo>
                  <a:pt x="782789" y="3083102"/>
                </a:lnTo>
                <a:lnTo>
                  <a:pt x="0" y="3069082"/>
                </a:lnTo>
                <a:close/>
              </a:path>
              <a:path w="782955" h="5243830">
                <a:moveTo>
                  <a:pt x="0" y="2696298"/>
                </a:moveTo>
                <a:lnTo>
                  <a:pt x="0" y="3017913"/>
                </a:lnTo>
                <a:lnTo>
                  <a:pt x="782789" y="3032213"/>
                </a:lnTo>
                <a:lnTo>
                  <a:pt x="782789" y="2712313"/>
                </a:lnTo>
                <a:lnTo>
                  <a:pt x="0" y="2696298"/>
                </a:lnTo>
                <a:close/>
              </a:path>
              <a:path w="782955" h="5243830">
                <a:moveTo>
                  <a:pt x="0" y="2323515"/>
                </a:moveTo>
                <a:lnTo>
                  <a:pt x="0" y="2645117"/>
                </a:lnTo>
                <a:lnTo>
                  <a:pt x="782789" y="2661412"/>
                </a:lnTo>
                <a:lnTo>
                  <a:pt x="782789" y="2341537"/>
                </a:lnTo>
                <a:lnTo>
                  <a:pt x="0" y="2323515"/>
                </a:lnTo>
                <a:close/>
              </a:path>
              <a:path w="782955" h="5243830">
                <a:moveTo>
                  <a:pt x="0" y="1950732"/>
                </a:moveTo>
                <a:lnTo>
                  <a:pt x="0" y="2272347"/>
                </a:lnTo>
                <a:lnTo>
                  <a:pt x="782789" y="2290648"/>
                </a:lnTo>
                <a:lnTo>
                  <a:pt x="782789" y="1970760"/>
                </a:lnTo>
                <a:lnTo>
                  <a:pt x="0" y="1950732"/>
                </a:lnTo>
                <a:close/>
              </a:path>
              <a:path w="782955" h="5243830">
                <a:moveTo>
                  <a:pt x="0" y="1577936"/>
                </a:moveTo>
                <a:lnTo>
                  <a:pt x="0" y="1899551"/>
                </a:lnTo>
                <a:lnTo>
                  <a:pt x="782789" y="1919859"/>
                </a:lnTo>
                <a:lnTo>
                  <a:pt x="782789" y="1599958"/>
                </a:lnTo>
                <a:lnTo>
                  <a:pt x="0" y="1577936"/>
                </a:lnTo>
                <a:close/>
              </a:path>
              <a:path w="782955" h="5243830">
                <a:moveTo>
                  <a:pt x="0" y="1205166"/>
                </a:moveTo>
                <a:lnTo>
                  <a:pt x="0" y="1526755"/>
                </a:lnTo>
                <a:lnTo>
                  <a:pt x="782789" y="1549057"/>
                </a:lnTo>
                <a:lnTo>
                  <a:pt x="782789" y="1229194"/>
                </a:lnTo>
                <a:lnTo>
                  <a:pt x="0" y="1205166"/>
                </a:lnTo>
                <a:close/>
              </a:path>
              <a:path w="782955" h="5243830">
                <a:moveTo>
                  <a:pt x="97878" y="835609"/>
                </a:moveTo>
                <a:lnTo>
                  <a:pt x="73414" y="870682"/>
                </a:lnTo>
                <a:lnTo>
                  <a:pt x="48925" y="906237"/>
                </a:lnTo>
                <a:lnTo>
                  <a:pt x="24442" y="942243"/>
                </a:lnTo>
                <a:lnTo>
                  <a:pt x="0" y="978674"/>
                </a:lnTo>
                <a:lnTo>
                  <a:pt x="0" y="1153998"/>
                </a:lnTo>
                <a:lnTo>
                  <a:pt x="782789" y="1178293"/>
                </a:lnTo>
                <a:lnTo>
                  <a:pt x="782789" y="858393"/>
                </a:lnTo>
                <a:lnTo>
                  <a:pt x="97878" y="835609"/>
                </a:lnTo>
                <a:close/>
              </a:path>
              <a:path w="782955" h="5243830">
                <a:moveTo>
                  <a:pt x="369887" y="472846"/>
                </a:moveTo>
                <a:lnTo>
                  <a:pt x="340807" y="509457"/>
                </a:lnTo>
                <a:lnTo>
                  <a:pt x="311547" y="546784"/>
                </a:lnTo>
                <a:lnTo>
                  <a:pt x="282127" y="584824"/>
                </a:lnTo>
                <a:lnTo>
                  <a:pt x="252564" y="623577"/>
                </a:lnTo>
                <a:lnTo>
                  <a:pt x="222878" y="663041"/>
                </a:lnTo>
                <a:lnTo>
                  <a:pt x="193086" y="703212"/>
                </a:lnTo>
                <a:lnTo>
                  <a:pt x="163208" y="744090"/>
                </a:lnTo>
                <a:lnTo>
                  <a:pt x="133261" y="785672"/>
                </a:lnTo>
                <a:lnTo>
                  <a:pt x="782789" y="807491"/>
                </a:lnTo>
                <a:lnTo>
                  <a:pt x="782789" y="487629"/>
                </a:lnTo>
                <a:lnTo>
                  <a:pt x="369887" y="472846"/>
                </a:lnTo>
                <a:close/>
              </a:path>
              <a:path w="782955" h="5243830">
                <a:moveTo>
                  <a:pt x="677468" y="112788"/>
                </a:moveTo>
                <a:lnTo>
                  <a:pt x="645873" y="147624"/>
                </a:lnTo>
                <a:lnTo>
                  <a:pt x="613678" y="183604"/>
                </a:lnTo>
                <a:lnTo>
                  <a:pt x="580921" y="220725"/>
                </a:lnTo>
                <a:lnTo>
                  <a:pt x="547635" y="258979"/>
                </a:lnTo>
                <a:lnTo>
                  <a:pt x="513855" y="298364"/>
                </a:lnTo>
                <a:lnTo>
                  <a:pt x="479617" y="338872"/>
                </a:lnTo>
                <a:lnTo>
                  <a:pt x="444955" y="380499"/>
                </a:lnTo>
                <a:lnTo>
                  <a:pt x="409905" y="423240"/>
                </a:lnTo>
                <a:lnTo>
                  <a:pt x="782789" y="436727"/>
                </a:lnTo>
                <a:lnTo>
                  <a:pt x="782789" y="116840"/>
                </a:lnTo>
                <a:lnTo>
                  <a:pt x="677468" y="112788"/>
                </a:lnTo>
                <a:close/>
              </a:path>
              <a:path w="782955" h="5243830">
                <a:moveTo>
                  <a:pt x="782789" y="0"/>
                </a:moveTo>
                <a:lnTo>
                  <a:pt x="753175" y="31202"/>
                </a:lnTo>
                <a:lnTo>
                  <a:pt x="722807" y="63614"/>
                </a:lnTo>
                <a:lnTo>
                  <a:pt x="782789" y="65938"/>
                </a:lnTo>
                <a:lnTo>
                  <a:pt x="782789" y="0"/>
                </a:lnTo>
                <a:close/>
              </a:path>
            </a:pathLst>
          </a:custGeom>
          <a:solidFill>
            <a:srgbClr val="002C50"/>
          </a:solidFill>
        </p:spPr>
        <p:txBody>
          <a:bodyPr wrap="square" lIns="0" tIns="0" rIns="0" bIns="0" rtlCol="0"/>
          <a:lstStyle/>
          <a:p>
            <a:endParaRPr/>
          </a:p>
        </p:txBody>
      </p:sp>
      <p:sp>
        <p:nvSpPr>
          <p:cNvPr id="56" name="bg object 56"/>
          <p:cNvSpPr/>
          <p:nvPr/>
        </p:nvSpPr>
        <p:spPr>
          <a:xfrm>
            <a:off x="2367292" y="7021931"/>
            <a:ext cx="196215" cy="538480"/>
          </a:xfrm>
          <a:custGeom>
            <a:avLst/>
            <a:gdLst/>
            <a:ahLst/>
            <a:cxnLst/>
            <a:rect l="l" t="t" r="r" b="b"/>
            <a:pathLst>
              <a:path w="196214" h="538479">
                <a:moveTo>
                  <a:pt x="195884" y="0"/>
                </a:moveTo>
                <a:lnTo>
                  <a:pt x="195414" y="0"/>
                </a:lnTo>
                <a:lnTo>
                  <a:pt x="195414" y="533400"/>
                </a:lnTo>
                <a:lnTo>
                  <a:pt x="0" y="533400"/>
                </a:lnTo>
                <a:lnTo>
                  <a:pt x="0" y="538467"/>
                </a:lnTo>
                <a:lnTo>
                  <a:pt x="195884" y="538467"/>
                </a:lnTo>
                <a:lnTo>
                  <a:pt x="195884" y="533400"/>
                </a:lnTo>
                <a:lnTo>
                  <a:pt x="195884" y="0"/>
                </a:lnTo>
                <a:close/>
              </a:path>
            </a:pathLst>
          </a:custGeom>
          <a:solidFill>
            <a:srgbClr val="00315F"/>
          </a:solidFill>
        </p:spPr>
        <p:txBody>
          <a:bodyPr wrap="square" lIns="0" tIns="0" rIns="0" bIns="0" rtlCol="0"/>
          <a:lstStyle/>
          <a:p>
            <a:endParaRPr/>
          </a:p>
        </p:txBody>
      </p:sp>
      <p:sp>
        <p:nvSpPr>
          <p:cNvPr id="57" name="bg object 57"/>
          <p:cNvSpPr/>
          <p:nvPr/>
        </p:nvSpPr>
        <p:spPr>
          <a:xfrm>
            <a:off x="2012188" y="0"/>
            <a:ext cx="551180" cy="6343015"/>
          </a:xfrm>
          <a:custGeom>
            <a:avLst/>
            <a:gdLst/>
            <a:ahLst/>
            <a:cxnLst/>
            <a:rect l="l" t="t" r="r" b="b"/>
            <a:pathLst>
              <a:path w="551180" h="6343015">
                <a:moveTo>
                  <a:pt x="550989" y="12"/>
                </a:moveTo>
                <a:lnTo>
                  <a:pt x="238518" y="12"/>
                </a:lnTo>
                <a:lnTo>
                  <a:pt x="12" y="0"/>
                </a:lnTo>
                <a:lnTo>
                  <a:pt x="0" y="6342570"/>
                </a:lnTo>
                <a:lnTo>
                  <a:pt x="238518" y="6342570"/>
                </a:lnTo>
                <a:lnTo>
                  <a:pt x="550989" y="6342583"/>
                </a:lnTo>
                <a:lnTo>
                  <a:pt x="550989" y="12"/>
                </a:lnTo>
                <a:close/>
              </a:path>
            </a:pathLst>
          </a:custGeom>
          <a:solidFill>
            <a:srgbClr val="00315F"/>
          </a:solidFill>
        </p:spPr>
        <p:txBody>
          <a:bodyPr wrap="square" lIns="0" tIns="0" rIns="0" bIns="0" rtlCol="0"/>
          <a:lstStyle/>
          <a:p>
            <a:endParaRPr/>
          </a:p>
        </p:txBody>
      </p:sp>
      <p:sp>
        <p:nvSpPr>
          <p:cNvPr id="58" name="bg object 58"/>
          <p:cNvSpPr/>
          <p:nvPr/>
        </p:nvSpPr>
        <p:spPr>
          <a:xfrm>
            <a:off x="833678" y="308025"/>
            <a:ext cx="1178560" cy="6035040"/>
          </a:xfrm>
          <a:custGeom>
            <a:avLst/>
            <a:gdLst/>
            <a:ahLst/>
            <a:cxnLst/>
            <a:rect l="l" t="t" r="r" b="b"/>
            <a:pathLst>
              <a:path w="1178560" h="6035040">
                <a:moveTo>
                  <a:pt x="657237" y="5743219"/>
                </a:moveTo>
                <a:lnTo>
                  <a:pt x="778228" y="5855690"/>
                </a:lnTo>
                <a:lnTo>
                  <a:pt x="870370" y="5948321"/>
                </a:lnTo>
                <a:lnTo>
                  <a:pt x="929044" y="6011181"/>
                </a:lnTo>
                <a:lnTo>
                  <a:pt x="949629" y="6034341"/>
                </a:lnTo>
                <a:lnTo>
                  <a:pt x="0" y="6034341"/>
                </a:lnTo>
                <a:lnTo>
                  <a:pt x="0" y="6034557"/>
                </a:lnTo>
                <a:lnTo>
                  <a:pt x="1178521" y="6034557"/>
                </a:lnTo>
                <a:lnTo>
                  <a:pt x="1178521" y="5754789"/>
                </a:lnTo>
                <a:lnTo>
                  <a:pt x="657237" y="5743219"/>
                </a:lnTo>
                <a:close/>
              </a:path>
              <a:path w="1178560" h="6035040">
                <a:moveTo>
                  <a:pt x="123736" y="5362320"/>
                </a:moveTo>
                <a:lnTo>
                  <a:pt x="171450" y="5388354"/>
                </a:lnTo>
                <a:lnTo>
                  <a:pt x="218483" y="5415671"/>
                </a:lnTo>
                <a:lnTo>
                  <a:pt x="264756" y="5444106"/>
                </a:lnTo>
                <a:lnTo>
                  <a:pt x="310194" y="5473494"/>
                </a:lnTo>
                <a:lnTo>
                  <a:pt x="354718" y="5503668"/>
                </a:lnTo>
                <a:lnTo>
                  <a:pt x="398252" y="5534464"/>
                </a:lnTo>
                <a:lnTo>
                  <a:pt x="440718" y="5565716"/>
                </a:lnTo>
                <a:lnTo>
                  <a:pt x="482041" y="5597259"/>
                </a:lnTo>
                <a:lnTo>
                  <a:pt x="522142" y="5628926"/>
                </a:lnTo>
                <a:lnTo>
                  <a:pt x="560945" y="5660553"/>
                </a:lnTo>
                <a:lnTo>
                  <a:pt x="598373" y="5691974"/>
                </a:lnTo>
                <a:lnTo>
                  <a:pt x="1178534" y="5705741"/>
                </a:lnTo>
                <a:lnTo>
                  <a:pt x="1178521" y="5397461"/>
                </a:lnTo>
                <a:lnTo>
                  <a:pt x="123736" y="5362320"/>
                </a:lnTo>
                <a:close/>
              </a:path>
              <a:path w="1178560" h="6035040">
                <a:moveTo>
                  <a:pt x="0" y="4987772"/>
                </a:moveTo>
                <a:lnTo>
                  <a:pt x="0" y="5303088"/>
                </a:lnTo>
                <a:lnTo>
                  <a:pt x="10706" y="5307723"/>
                </a:lnTo>
                <a:lnTo>
                  <a:pt x="1178534" y="5348389"/>
                </a:lnTo>
                <a:lnTo>
                  <a:pt x="1178521" y="5040096"/>
                </a:lnTo>
                <a:lnTo>
                  <a:pt x="0" y="4987772"/>
                </a:lnTo>
                <a:close/>
              </a:path>
              <a:path w="1178560" h="6035040">
                <a:moveTo>
                  <a:pt x="0" y="4617338"/>
                </a:moveTo>
                <a:lnTo>
                  <a:pt x="0" y="4936909"/>
                </a:lnTo>
                <a:lnTo>
                  <a:pt x="1178534" y="4991049"/>
                </a:lnTo>
                <a:lnTo>
                  <a:pt x="1178521" y="4682756"/>
                </a:lnTo>
                <a:lnTo>
                  <a:pt x="0" y="4617338"/>
                </a:lnTo>
                <a:close/>
              </a:path>
              <a:path w="1178560" h="6035040">
                <a:moveTo>
                  <a:pt x="0" y="4246892"/>
                </a:moveTo>
                <a:lnTo>
                  <a:pt x="0" y="4566488"/>
                </a:lnTo>
                <a:lnTo>
                  <a:pt x="1178534" y="4633709"/>
                </a:lnTo>
                <a:lnTo>
                  <a:pt x="1178521" y="4325404"/>
                </a:lnTo>
                <a:lnTo>
                  <a:pt x="0" y="4246892"/>
                </a:lnTo>
                <a:close/>
              </a:path>
              <a:path w="1178560" h="6035040">
                <a:moveTo>
                  <a:pt x="0" y="3876471"/>
                </a:moveTo>
                <a:lnTo>
                  <a:pt x="0" y="4196041"/>
                </a:lnTo>
                <a:lnTo>
                  <a:pt x="1178534" y="4276343"/>
                </a:lnTo>
                <a:lnTo>
                  <a:pt x="1178521" y="3968064"/>
                </a:lnTo>
                <a:lnTo>
                  <a:pt x="0" y="3876471"/>
                </a:lnTo>
                <a:close/>
              </a:path>
              <a:path w="1178560" h="6035040">
                <a:moveTo>
                  <a:pt x="0" y="3506025"/>
                </a:moveTo>
                <a:lnTo>
                  <a:pt x="0" y="3825620"/>
                </a:lnTo>
                <a:lnTo>
                  <a:pt x="1178534" y="3919016"/>
                </a:lnTo>
                <a:lnTo>
                  <a:pt x="1178521" y="3610698"/>
                </a:lnTo>
                <a:lnTo>
                  <a:pt x="0" y="3506025"/>
                </a:lnTo>
                <a:close/>
              </a:path>
              <a:path w="1178560" h="6035040">
                <a:moveTo>
                  <a:pt x="0" y="3135604"/>
                </a:moveTo>
                <a:lnTo>
                  <a:pt x="0" y="3455174"/>
                </a:lnTo>
                <a:lnTo>
                  <a:pt x="1178534" y="3561651"/>
                </a:lnTo>
                <a:lnTo>
                  <a:pt x="1178521" y="3253371"/>
                </a:lnTo>
                <a:lnTo>
                  <a:pt x="0" y="3135604"/>
                </a:lnTo>
                <a:close/>
              </a:path>
              <a:path w="1178560" h="6035040">
                <a:moveTo>
                  <a:pt x="0" y="2765158"/>
                </a:moveTo>
                <a:lnTo>
                  <a:pt x="0" y="3084753"/>
                </a:lnTo>
                <a:lnTo>
                  <a:pt x="1178534" y="3204311"/>
                </a:lnTo>
                <a:lnTo>
                  <a:pt x="1178521" y="2896006"/>
                </a:lnTo>
                <a:lnTo>
                  <a:pt x="0" y="2765158"/>
                </a:lnTo>
                <a:close/>
              </a:path>
              <a:path w="1178560" h="6035040">
                <a:moveTo>
                  <a:pt x="0" y="2394711"/>
                </a:moveTo>
                <a:lnTo>
                  <a:pt x="0" y="2714307"/>
                </a:lnTo>
                <a:lnTo>
                  <a:pt x="1178534" y="2846958"/>
                </a:lnTo>
                <a:lnTo>
                  <a:pt x="1178521" y="2538653"/>
                </a:lnTo>
                <a:lnTo>
                  <a:pt x="0" y="2394711"/>
                </a:lnTo>
                <a:close/>
              </a:path>
              <a:path w="1178560" h="6035040">
                <a:moveTo>
                  <a:pt x="0" y="2024291"/>
                </a:moveTo>
                <a:lnTo>
                  <a:pt x="0" y="2343861"/>
                </a:lnTo>
                <a:lnTo>
                  <a:pt x="1178534" y="2489593"/>
                </a:lnTo>
                <a:lnTo>
                  <a:pt x="1178521" y="2181313"/>
                </a:lnTo>
                <a:lnTo>
                  <a:pt x="0" y="2024291"/>
                </a:lnTo>
                <a:close/>
              </a:path>
              <a:path w="1178560" h="6035040">
                <a:moveTo>
                  <a:pt x="0" y="1653844"/>
                </a:moveTo>
                <a:lnTo>
                  <a:pt x="0" y="1973440"/>
                </a:lnTo>
                <a:lnTo>
                  <a:pt x="1178534" y="2132253"/>
                </a:lnTo>
                <a:lnTo>
                  <a:pt x="1178521" y="1823948"/>
                </a:lnTo>
                <a:lnTo>
                  <a:pt x="0" y="1653844"/>
                </a:lnTo>
                <a:close/>
              </a:path>
              <a:path w="1178560" h="6035040">
                <a:moveTo>
                  <a:pt x="0" y="1283423"/>
                </a:moveTo>
                <a:lnTo>
                  <a:pt x="0" y="1602993"/>
                </a:lnTo>
                <a:lnTo>
                  <a:pt x="1178534" y="1774901"/>
                </a:lnTo>
                <a:lnTo>
                  <a:pt x="1178521" y="1466621"/>
                </a:lnTo>
                <a:lnTo>
                  <a:pt x="0" y="1283423"/>
                </a:lnTo>
                <a:close/>
              </a:path>
              <a:path w="1178560" h="6035040">
                <a:moveTo>
                  <a:pt x="0" y="912977"/>
                </a:moveTo>
                <a:lnTo>
                  <a:pt x="0" y="1232573"/>
                </a:lnTo>
                <a:lnTo>
                  <a:pt x="1178534" y="1417561"/>
                </a:lnTo>
                <a:lnTo>
                  <a:pt x="1178521" y="1109256"/>
                </a:lnTo>
                <a:lnTo>
                  <a:pt x="0" y="912977"/>
                </a:lnTo>
                <a:close/>
              </a:path>
              <a:path w="1178560" h="6035040">
                <a:moveTo>
                  <a:pt x="0" y="542556"/>
                </a:moveTo>
                <a:lnTo>
                  <a:pt x="0" y="862126"/>
                </a:lnTo>
                <a:lnTo>
                  <a:pt x="1178534" y="1060195"/>
                </a:lnTo>
                <a:lnTo>
                  <a:pt x="1178521" y="777532"/>
                </a:lnTo>
                <a:lnTo>
                  <a:pt x="1125397" y="742480"/>
                </a:lnTo>
                <a:lnTo>
                  <a:pt x="0" y="542556"/>
                </a:lnTo>
                <a:close/>
              </a:path>
              <a:path w="1178560" h="6035040">
                <a:moveTo>
                  <a:pt x="0" y="172110"/>
                </a:moveTo>
                <a:lnTo>
                  <a:pt x="0" y="491705"/>
                </a:lnTo>
                <a:lnTo>
                  <a:pt x="1023150" y="675030"/>
                </a:lnTo>
                <a:lnTo>
                  <a:pt x="365417" y="241084"/>
                </a:lnTo>
                <a:lnTo>
                  <a:pt x="0" y="172110"/>
                </a:lnTo>
                <a:close/>
              </a:path>
              <a:path w="1178560" h="6035040">
                <a:moveTo>
                  <a:pt x="0" y="0"/>
                </a:moveTo>
                <a:lnTo>
                  <a:pt x="0" y="121272"/>
                </a:lnTo>
                <a:lnTo>
                  <a:pt x="258292" y="170408"/>
                </a:lnTo>
                <a:lnTo>
                  <a:pt x="0" y="0"/>
                </a:lnTo>
                <a:close/>
              </a:path>
            </a:pathLst>
          </a:custGeom>
          <a:solidFill>
            <a:srgbClr val="002D54"/>
          </a:solidFill>
        </p:spPr>
        <p:txBody>
          <a:bodyPr wrap="square" lIns="0" tIns="0" rIns="0" bIns="0" rtlCol="0"/>
          <a:lstStyle/>
          <a:p>
            <a:endParaRPr/>
          </a:p>
        </p:txBody>
      </p:sp>
      <p:sp>
        <p:nvSpPr>
          <p:cNvPr id="59" name="bg object 59"/>
          <p:cNvSpPr/>
          <p:nvPr/>
        </p:nvSpPr>
        <p:spPr>
          <a:xfrm>
            <a:off x="0" y="7554772"/>
            <a:ext cx="76835" cy="5715"/>
          </a:xfrm>
          <a:custGeom>
            <a:avLst/>
            <a:gdLst/>
            <a:ahLst/>
            <a:cxnLst/>
            <a:rect l="l" t="t" r="r" b="b"/>
            <a:pathLst>
              <a:path w="76835" h="5715">
                <a:moveTo>
                  <a:pt x="76365" y="0"/>
                </a:moveTo>
                <a:lnTo>
                  <a:pt x="0" y="0"/>
                </a:lnTo>
                <a:lnTo>
                  <a:pt x="0" y="5232"/>
                </a:lnTo>
                <a:lnTo>
                  <a:pt x="76365" y="5232"/>
                </a:lnTo>
                <a:lnTo>
                  <a:pt x="76365" y="0"/>
                </a:lnTo>
                <a:close/>
              </a:path>
            </a:pathLst>
          </a:custGeom>
          <a:solidFill>
            <a:srgbClr val="001434"/>
          </a:solidFill>
        </p:spPr>
        <p:txBody>
          <a:bodyPr wrap="square" lIns="0" tIns="0" rIns="0" bIns="0" rtlCol="0"/>
          <a:lstStyle/>
          <a:p>
            <a:endParaRPr/>
          </a:p>
        </p:txBody>
      </p:sp>
      <p:sp>
        <p:nvSpPr>
          <p:cNvPr id="60" name="bg object 60"/>
          <p:cNvSpPr/>
          <p:nvPr/>
        </p:nvSpPr>
        <p:spPr>
          <a:xfrm>
            <a:off x="133235" y="7554772"/>
            <a:ext cx="487045" cy="5715"/>
          </a:xfrm>
          <a:custGeom>
            <a:avLst/>
            <a:gdLst/>
            <a:ahLst/>
            <a:cxnLst/>
            <a:rect l="l" t="t" r="r" b="b"/>
            <a:pathLst>
              <a:path w="487045" h="5715">
                <a:moveTo>
                  <a:pt x="484085" y="0"/>
                </a:moveTo>
                <a:lnTo>
                  <a:pt x="0" y="0"/>
                </a:lnTo>
                <a:lnTo>
                  <a:pt x="0" y="5232"/>
                </a:lnTo>
                <a:lnTo>
                  <a:pt x="486892" y="5232"/>
                </a:lnTo>
                <a:lnTo>
                  <a:pt x="484085" y="0"/>
                </a:lnTo>
                <a:close/>
              </a:path>
            </a:pathLst>
          </a:custGeom>
          <a:solidFill>
            <a:srgbClr val="001434"/>
          </a:solidFill>
        </p:spPr>
        <p:txBody>
          <a:bodyPr wrap="square" lIns="0" tIns="0" rIns="0" bIns="0" rtlCol="0"/>
          <a:lstStyle/>
          <a:p>
            <a:endParaRPr/>
          </a:p>
        </p:txBody>
      </p:sp>
      <p:sp>
        <p:nvSpPr>
          <p:cNvPr id="61" name="bg object 61"/>
          <p:cNvSpPr/>
          <p:nvPr/>
        </p:nvSpPr>
        <p:spPr>
          <a:xfrm>
            <a:off x="617324" y="7554769"/>
            <a:ext cx="400685" cy="5715"/>
          </a:xfrm>
          <a:custGeom>
            <a:avLst/>
            <a:gdLst/>
            <a:ahLst/>
            <a:cxnLst/>
            <a:rect l="l" t="t" r="r" b="b"/>
            <a:pathLst>
              <a:path w="400684" h="5715">
                <a:moveTo>
                  <a:pt x="400621" y="0"/>
                </a:moveTo>
                <a:lnTo>
                  <a:pt x="0" y="0"/>
                </a:lnTo>
                <a:lnTo>
                  <a:pt x="2806" y="5232"/>
                </a:lnTo>
                <a:lnTo>
                  <a:pt x="400621" y="5232"/>
                </a:lnTo>
                <a:lnTo>
                  <a:pt x="400621" y="0"/>
                </a:lnTo>
                <a:close/>
              </a:path>
            </a:pathLst>
          </a:custGeom>
          <a:solidFill>
            <a:srgbClr val="00112B"/>
          </a:solidFill>
        </p:spPr>
        <p:txBody>
          <a:bodyPr wrap="square" lIns="0" tIns="0" rIns="0" bIns="0" rtlCol="0"/>
          <a:lstStyle/>
          <a:p>
            <a:endParaRPr/>
          </a:p>
        </p:txBody>
      </p:sp>
      <p:sp>
        <p:nvSpPr>
          <p:cNvPr id="62" name="bg object 62"/>
          <p:cNvSpPr/>
          <p:nvPr/>
        </p:nvSpPr>
        <p:spPr>
          <a:xfrm>
            <a:off x="1074828" y="7554769"/>
            <a:ext cx="885190" cy="5715"/>
          </a:xfrm>
          <a:custGeom>
            <a:avLst/>
            <a:gdLst/>
            <a:ahLst/>
            <a:cxnLst/>
            <a:rect l="l" t="t" r="r" b="b"/>
            <a:pathLst>
              <a:path w="885189" h="5715">
                <a:moveTo>
                  <a:pt x="884694" y="0"/>
                </a:moveTo>
                <a:lnTo>
                  <a:pt x="0" y="0"/>
                </a:lnTo>
                <a:lnTo>
                  <a:pt x="0" y="5232"/>
                </a:lnTo>
                <a:lnTo>
                  <a:pt x="884694" y="5232"/>
                </a:lnTo>
                <a:lnTo>
                  <a:pt x="884694" y="0"/>
                </a:lnTo>
                <a:close/>
              </a:path>
            </a:pathLst>
          </a:custGeom>
          <a:solidFill>
            <a:srgbClr val="00112B"/>
          </a:solidFill>
        </p:spPr>
        <p:txBody>
          <a:bodyPr wrap="square" lIns="0" tIns="0" rIns="0" bIns="0" rtlCol="0"/>
          <a:lstStyle/>
          <a:p>
            <a:endParaRPr/>
          </a:p>
        </p:txBody>
      </p:sp>
      <p:sp>
        <p:nvSpPr>
          <p:cNvPr id="63" name="bg object 63"/>
          <p:cNvSpPr/>
          <p:nvPr/>
        </p:nvSpPr>
        <p:spPr>
          <a:xfrm>
            <a:off x="2016404" y="7554772"/>
            <a:ext cx="351155" cy="5715"/>
          </a:xfrm>
          <a:custGeom>
            <a:avLst/>
            <a:gdLst/>
            <a:ahLst/>
            <a:cxnLst/>
            <a:rect l="l" t="t" r="r" b="b"/>
            <a:pathLst>
              <a:path w="351155" h="5715">
                <a:moveTo>
                  <a:pt x="350888" y="0"/>
                </a:moveTo>
                <a:lnTo>
                  <a:pt x="0" y="0"/>
                </a:lnTo>
                <a:lnTo>
                  <a:pt x="0" y="5232"/>
                </a:lnTo>
                <a:lnTo>
                  <a:pt x="350888" y="5232"/>
                </a:lnTo>
                <a:lnTo>
                  <a:pt x="350888" y="0"/>
                </a:lnTo>
                <a:close/>
              </a:path>
            </a:pathLst>
          </a:custGeom>
          <a:solidFill>
            <a:srgbClr val="001C42"/>
          </a:solidFill>
        </p:spPr>
        <p:txBody>
          <a:bodyPr wrap="square" lIns="0" tIns="0" rIns="0" bIns="0" rtlCol="0"/>
          <a:lstStyle/>
          <a:p>
            <a:endParaRPr/>
          </a:p>
        </p:txBody>
      </p:sp>
      <p:sp>
        <p:nvSpPr>
          <p:cNvPr id="64" name="bg object 64"/>
          <p:cNvSpPr/>
          <p:nvPr/>
        </p:nvSpPr>
        <p:spPr>
          <a:xfrm>
            <a:off x="1432039" y="6000000"/>
            <a:ext cx="580390" cy="62865"/>
          </a:xfrm>
          <a:custGeom>
            <a:avLst/>
            <a:gdLst/>
            <a:ahLst/>
            <a:cxnLst/>
            <a:rect l="l" t="t" r="r" b="b"/>
            <a:pathLst>
              <a:path w="580389" h="62864">
                <a:moveTo>
                  <a:pt x="0" y="0"/>
                </a:moveTo>
                <a:lnTo>
                  <a:pt x="44544" y="38569"/>
                </a:lnTo>
                <a:lnTo>
                  <a:pt x="58864" y="51244"/>
                </a:lnTo>
                <a:lnTo>
                  <a:pt x="580161" y="62814"/>
                </a:lnTo>
                <a:lnTo>
                  <a:pt x="580161" y="13766"/>
                </a:lnTo>
                <a:lnTo>
                  <a:pt x="0" y="0"/>
                </a:lnTo>
                <a:close/>
              </a:path>
            </a:pathLst>
          </a:custGeom>
          <a:solidFill>
            <a:srgbClr val="00315F"/>
          </a:solidFill>
        </p:spPr>
        <p:txBody>
          <a:bodyPr wrap="square" lIns="0" tIns="0" rIns="0" bIns="0" rtlCol="0"/>
          <a:lstStyle/>
          <a:p>
            <a:endParaRPr/>
          </a:p>
        </p:txBody>
      </p:sp>
      <p:sp>
        <p:nvSpPr>
          <p:cNvPr id="65" name="bg object 65"/>
          <p:cNvSpPr/>
          <p:nvPr/>
        </p:nvSpPr>
        <p:spPr>
          <a:xfrm>
            <a:off x="844374" y="5615736"/>
            <a:ext cx="1168400" cy="90170"/>
          </a:xfrm>
          <a:custGeom>
            <a:avLst/>
            <a:gdLst/>
            <a:ahLst/>
            <a:cxnLst/>
            <a:rect l="l" t="t" r="r" b="b"/>
            <a:pathLst>
              <a:path w="1168400" h="90170">
                <a:moveTo>
                  <a:pt x="0" y="0"/>
                </a:moveTo>
                <a:lnTo>
                  <a:pt x="28515" y="12801"/>
                </a:lnTo>
                <a:lnTo>
                  <a:pt x="56867" y="26188"/>
                </a:lnTo>
                <a:lnTo>
                  <a:pt x="85042" y="40131"/>
                </a:lnTo>
                <a:lnTo>
                  <a:pt x="113030" y="54597"/>
                </a:lnTo>
                <a:lnTo>
                  <a:pt x="1167828" y="89738"/>
                </a:lnTo>
                <a:lnTo>
                  <a:pt x="1167828" y="40678"/>
                </a:lnTo>
                <a:lnTo>
                  <a:pt x="0" y="0"/>
                </a:lnTo>
                <a:close/>
              </a:path>
            </a:pathLst>
          </a:custGeom>
          <a:solidFill>
            <a:srgbClr val="00315F"/>
          </a:solidFill>
        </p:spPr>
        <p:txBody>
          <a:bodyPr wrap="square" lIns="0" tIns="0" rIns="0" bIns="0" rtlCol="0"/>
          <a:lstStyle/>
          <a:p>
            <a:endParaRPr/>
          </a:p>
        </p:txBody>
      </p:sp>
      <p:sp>
        <p:nvSpPr>
          <p:cNvPr id="66" name="bg object 66"/>
          <p:cNvSpPr/>
          <p:nvPr/>
        </p:nvSpPr>
        <p:spPr>
          <a:xfrm>
            <a:off x="833673" y="5244934"/>
            <a:ext cx="1178560" cy="103505"/>
          </a:xfrm>
          <a:custGeom>
            <a:avLst/>
            <a:gdLst/>
            <a:ahLst/>
            <a:cxnLst/>
            <a:rect l="l" t="t" r="r" b="b"/>
            <a:pathLst>
              <a:path w="1178560" h="103504">
                <a:moveTo>
                  <a:pt x="0" y="0"/>
                </a:moveTo>
                <a:lnTo>
                  <a:pt x="0" y="50850"/>
                </a:lnTo>
                <a:lnTo>
                  <a:pt x="1178534" y="103187"/>
                </a:lnTo>
                <a:lnTo>
                  <a:pt x="1178534" y="54140"/>
                </a:lnTo>
                <a:lnTo>
                  <a:pt x="0" y="0"/>
                </a:lnTo>
                <a:close/>
              </a:path>
            </a:pathLst>
          </a:custGeom>
          <a:solidFill>
            <a:srgbClr val="00315F"/>
          </a:solidFill>
        </p:spPr>
        <p:txBody>
          <a:bodyPr wrap="square" lIns="0" tIns="0" rIns="0" bIns="0" rtlCol="0"/>
          <a:lstStyle/>
          <a:p>
            <a:endParaRPr/>
          </a:p>
        </p:txBody>
      </p:sp>
      <p:sp>
        <p:nvSpPr>
          <p:cNvPr id="67" name="bg object 67"/>
          <p:cNvSpPr/>
          <p:nvPr/>
        </p:nvSpPr>
        <p:spPr>
          <a:xfrm>
            <a:off x="833673" y="4874514"/>
            <a:ext cx="1178560" cy="116839"/>
          </a:xfrm>
          <a:custGeom>
            <a:avLst/>
            <a:gdLst/>
            <a:ahLst/>
            <a:cxnLst/>
            <a:rect l="l" t="t" r="r" b="b"/>
            <a:pathLst>
              <a:path w="1178560" h="116839">
                <a:moveTo>
                  <a:pt x="0" y="0"/>
                </a:moveTo>
                <a:lnTo>
                  <a:pt x="0" y="50850"/>
                </a:lnTo>
                <a:lnTo>
                  <a:pt x="1178534" y="116268"/>
                </a:lnTo>
                <a:lnTo>
                  <a:pt x="1178534" y="67221"/>
                </a:lnTo>
                <a:lnTo>
                  <a:pt x="0" y="0"/>
                </a:lnTo>
                <a:close/>
              </a:path>
            </a:pathLst>
          </a:custGeom>
          <a:solidFill>
            <a:srgbClr val="00315F"/>
          </a:solidFill>
        </p:spPr>
        <p:txBody>
          <a:bodyPr wrap="square" lIns="0" tIns="0" rIns="0" bIns="0" rtlCol="0"/>
          <a:lstStyle/>
          <a:p>
            <a:endParaRPr/>
          </a:p>
        </p:txBody>
      </p:sp>
      <p:sp>
        <p:nvSpPr>
          <p:cNvPr id="68" name="bg object 68"/>
          <p:cNvSpPr/>
          <p:nvPr/>
        </p:nvSpPr>
        <p:spPr>
          <a:xfrm>
            <a:off x="833673" y="4504067"/>
            <a:ext cx="1178560" cy="129539"/>
          </a:xfrm>
          <a:custGeom>
            <a:avLst/>
            <a:gdLst/>
            <a:ahLst/>
            <a:cxnLst/>
            <a:rect l="l" t="t" r="r" b="b"/>
            <a:pathLst>
              <a:path w="1178560" h="129539">
                <a:moveTo>
                  <a:pt x="0" y="0"/>
                </a:moveTo>
                <a:lnTo>
                  <a:pt x="0" y="50850"/>
                </a:lnTo>
                <a:lnTo>
                  <a:pt x="1178534" y="129362"/>
                </a:lnTo>
                <a:lnTo>
                  <a:pt x="1178534" y="80302"/>
                </a:lnTo>
                <a:lnTo>
                  <a:pt x="0" y="0"/>
                </a:lnTo>
                <a:close/>
              </a:path>
            </a:pathLst>
          </a:custGeom>
          <a:solidFill>
            <a:srgbClr val="00315F"/>
          </a:solidFill>
        </p:spPr>
        <p:txBody>
          <a:bodyPr wrap="square" lIns="0" tIns="0" rIns="0" bIns="0" rtlCol="0"/>
          <a:lstStyle/>
          <a:p>
            <a:endParaRPr/>
          </a:p>
        </p:txBody>
      </p:sp>
      <p:sp>
        <p:nvSpPr>
          <p:cNvPr id="69" name="bg object 69"/>
          <p:cNvSpPr/>
          <p:nvPr/>
        </p:nvSpPr>
        <p:spPr>
          <a:xfrm>
            <a:off x="833673" y="4133646"/>
            <a:ext cx="1178560" cy="142875"/>
          </a:xfrm>
          <a:custGeom>
            <a:avLst/>
            <a:gdLst/>
            <a:ahLst/>
            <a:cxnLst/>
            <a:rect l="l" t="t" r="r" b="b"/>
            <a:pathLst>
              <a:path w="1178560" h="142875">
                <a:moveTo>
                  <a:pt x="0" y="0"/>
                </a:moveTo>
                <a:lnTo>
                  <a:pt x="0" y="50850"/>
                </a:lnTo>
                <a:lnTo>
                  <a:pt x="1178534" y="142443"/>
                </a:lnTo>
                <a:lnTo>
                  <a:pt x="1178534" y="93395"/>
                </a:lnTo>
                <a:lnTo>
                  <a:pt x="0" y="0"/>
                </a:lnTo>
                <a:close/>
              </a:path>
            </a:pathLst>
          </a:custGeom>
          <a:solidFill>
            <a:srgbClr val="00315F"/>
          </a:solidFill>
        </p:spPr>
        <p:txBody>
          <a:bodyPr wrap="square" lIns="0" tIns="0" rIns="0" bIns="0" rtlCol="0"/>
          <a:lstStyle/>
          <a:p>
            <a:endParaRPr/>
          </a:p>
        </p:txBody>
      </p:sp>
      <p:sp>
        <p:nvSpPr>
          <p:cNvPr id="70" name="bg object 70"/>
          <p:cNvSpPr/>
          <p:nvPr/>
        </p:nvSpPr>
        <p:spPr>
          <a:xfrm>
            <a:off x="833673" y="3763200"/>
            <a:ext cx="1178560" cy="155575"/>
          </a:xfrm>
          <a:custGeom>
            <a:avLst/>
            <a:gdLst/>
            <a:ahLst/>
            <a:cxnLst/>
            <a:rect l="l" t="t" r="r" b="b"/>
            <a:pathLst>
              <a:path w="1178560" h="155575">
                <a:moveTo>
                  <a:pt x="0" y="0"/>
                </a:moveTo>
                <a:lnTo>
                  <a:pt x="0" y="50850"/>
                </a:lnTo>
                <a:lnTo>
                  <a:pt x="1178534" y="155524"/>
                </a:lnTo>
                <a:lnTo>
                  <a:pt x="1178534" y="106476"/>
                </a:lnTo>
                <a:lnTo>
                  <a:pt x="0" y="0"/>
                </a:lnTo>
                <a:close/>
              </a:path>
            </a:pathLst>
          </a:custGeom>
          <a:solidFill>
            <a:srgbClr val="00315F"/>
          </a:solidFill>
        </p:spPr>
        <p:txBody>
          <a:bodyPr wrap="square" lIns="0" tIns="0" rIns="0" bIns="0" rtlCol="0"/>
          <a:lstStyle/>
          <a:p>
            <a:endParaRPr/>
          </a:p>
        </p:txBody>
      </p:sp>
      <p:sp>
        <p:nvSpPr>
          <p:cNvPr id="71" name="bg object 71"/>
          <p:cNvSpPr/>
          <p:nvPr/>
        </p:nvSpPr>
        <p:spPr>
          <a:xfrm>
            <a:off x="833673" y="3392779"/>
            <a:ext cx="1178560" cy="168910"/>
          </a:xfrm>
          <a:custGeom>
            <a:avLst/>
            <a:gdLst/>
            <a:ahLst/>
            <a:cxnLst/>
            <a:rect l="l" t="t" r="r" b="b"/>
            <a:pathLst>
              <a:path w="1178560" h="168910">
                <a:moveTo>
                  <a:pt x="0" y="0"/>
                </a:moveTo>
                <a:lnTo>
                  <a:pt x="0" y="50850"/>
                </a:lnTo>
                <a:lnTo>
                  <a:pt x="1178534" y="168617"/>
                </a:lnTo>
                <a:lnTo>
                  <a:pt x="1178534" y="119557"/>
                </a:lnTo>
                <a:lnTo>
                  <a:pt x="0" y="0"/>
                </a:lnTo>
                <a:close/>
              </a:path>
            </a:pathLst>
          </a:custGeom>
          <a:solidFill>
            <a:srgbClr val="00315F"/>
          </a:solidFill>
        </p:spPr>
        <p:txBody>
          <a:bodyPr wrap="square" lIns="0" tIns="0" rIns="0" bIns="0" rtlCol="0"/>
          <a:lstStyle/>
          <a:p>
            <a:endParaRPr/>
          </a:p>
        </p:txBody>
      </p:sp>
      <p:sp>
        <p:nvSpPr>
          <p:cNvPr id="72" name="bg object 72"/>
          <p:cNvSpPr/>
          <p:nvPr/>
        </p:nvSpPr>
        <p:spPr>
          <a:xfrm>
            <a:off x="833673" y="3022333"/>
            <a:ext cx="1178560" cy="182245"/>
          </a:xfrm>
          <a:custGeom>
            <a:avLst/>
            <a:gdLst/>
            <a:ahLst/>
            <a:cxnLst/>
            <a:rect l="l" t="t" r="r" b="b"/>
            <a:pathLst>
              <a:path w="1178560" h="182244">
                <a:moveTo>
                  <a:pt x="0" y="0"/>
                </a:moveTo>
                <a:lnTo>
                  <a:pt x="0" y="50850"/>
                </a:lnTo>
                <a:lnTo>
                  <a:pt x="1178534" y="181698"/>
                </a:lnTo>
                <a:lnTo>
                  <a:pt x="1178534" y="132651"/>
                </a:lnTo>
                <a:lnTo>
                  <a:pt x="0" y="0"/>
                </a:lnTo>
                <a:close/>
              </a:path>
            </a:pathLst>
          </a:custGeom>
          <a:solidFill>
            <a:srgbClr val="00315F"/>
          </a:solidFill>
        </p:spPr>
        <p:txBody>
          <a:bodyPr wrap="square" lIns="0" tIns="0" rIns="0" bIns="0" rtlCol="0"/>
          <a:lstStyle/>
          <a:p>
            <a:endParaRPr/>
          </a:p>
        </p:txBody>
      </p:sp>
      <p:sp>
        <p:nvSpPr>
          <p:cNvPr id="73" name="bg object 73"/>
          <p:cNvSpPr/>
          <p:nvPr/>
        </p:nvSpPr>
        <p:spPr>
          <a:xfrm>
            <a:off x="833673" y="2651886"/>
            <a:ext cx="1178560" cy="194945"/>
          </a:xfrm>
          <a:custGeom>
            <a:avLst/>
            <a:gdLst/>
            <a:ahLst/>
            <a:cxnLst/>
            <a:rect l="l" t="t" r="r" b="b"/>
            <a:pathLst>
              <a:path w="1178560" h="194944">
                <a:moveTo>
                  <a:pt x="0" y="0"/>
                </a:moveTo>
                <a:lnTo>
                  <a:pt x="0" y="50850"/>
                </a:lnTo>
                <a:lnTo>
                  <a:pt x="1178534" y="194792"/>
                </a:lnTo>
                <a:lnTo>
                  <a:pt x="1178534" y="145732"/>
                </a:lnTo>
                <a:lnTo>
                  <a:pt x="0" y="0"/>
                </a:lnTo>
                <a:close/>
              </a:path>
            </a:pathLst>
          </a:custGeom>
          <a:solidFill>
            <a:srgbClr val="00315F"/>
          </a:solidFill>
        </p:spPr>
        <p:txBody>
          <a:bodyPr wrap="square" lIns="0" tIns="0" rIns="0" bIns="0" rtlCol="0"/>
          <a:lstStyle/>
          <a:p>
            <a:endParaRPr/>
          </a:p>
        </p:txBody>
      </p:sp>
      <p:sp>
        <p:nvSpPr>
          <p:cNvPr id="74" name="bg object 74"/>
          <p:cNvSpPr/>
          <p:nvPr/>
        </p:nvSpPr>
        <p:spPr>
          <a:xfrm>
            <a:off x="833673" y="2281466"/>
            <a:ext cx="1178560" cy="208279"/>
          </a:xfrm>
          <a:custGeom>
            <a:avLst/>
            <a:gdLst/>
            <a:ahLst/>
            <a:cxnLst/>
            <a:rect l="l" t="t" r="r" b="b"/>
            <a:pathLst>
              <a:path w="1178560" h="208280">
                <a:moveTo>
                  <a:pt x="0" y="0"/>
                </a:moveTo>
                <a:lnTo>
                  <a:pt x="0" y="50850"/>
                </a:lnTo>
                <a:lnTo>
                  <a:pt x="1178534" y="207873"/>
                </a:lnTo>
                <a:lnTo>
                  <a:pt x="1178534" y="158813"/>
                </a:lnTo>
                <a:lnTo>
                  <a:pt x="0" y="0"/>
                </a:lnTo>
                <a:close/>
              </a:path>
            </a:pathLst>
          </a:custGeom>
          <a:solidFill>
            <a:srgbClr val="00315F"/>
          </a:solidFill>
        </p:spPr>
        <p:txBody>
          <a:bodyPr wrap="square" lIns="0" tIns="0" rIns="0" bIns="0" rtlCol="0"/>
          <a:lstStyle/>
          <a:p>
            <a:endParaRPr/>
          </a:p>
        </p:txBody>
      </p:sp>
      <p:sp>
        <p:nvSpPr>
          <p:cNvPr id="75" name="bg object 75"/>
          <p:cNvSpPr/>
          <p:nvPr/>
        </p:nvSpPr>
        <p:spPr>
          <a:xfrm>
            <a:off x="833673" y="1911019"/>
            <a:ext cx="1178560" cy="220979"/>
          </a:xfrm>
          <a:custGeom>
            <a:avLst/>
            <a:gdLst/>
            <a:ahLst/>
            <a:cxnLst/>
            <a:rect l="l" t="t" r="r" b="b"/>
            <a:pathLst>
              <a:path w="1178560" h="220980">
                <a:moveTo>
                  <a:pt x="0" y="0"/>
                </a:moveTo>
                <a:lnTo>
                  <a:pt x="0" y="50850"/>
                </a:lnTo>
                <a:lnTo>
                  <a:pt x="1178534" y="220954"/>
                </a:lnTo>
                <a:lnTo>
                  <a:pt x="1178534" y="171907"/>
                </a:lnTo>
                <a:lnTo>
                  <a:pt x="0" y="0"/>
                </a:lnTo>
                <a:close/>
              </a:path>
            </a:pathLst>
          </a:custGeom>
          <a:solidFill>
            <a:srgbClr val="00315F"/>
          </a:solidFill>
        </p:spPr>
        <p:txBody>
          <a:bodyPr wrap="square" lIns="0" tIns="0" rIns="0" bIns="0" rtlCol="0"/>
          <a:lstStyle/>
          <a:p>
            <a:endParaRPr/>
          </a:p>
        </p:txBody>
      </p:sp>
      <p:sp>
        <p:nvSpPr>
          <p:cNvPr id="76" name="bg object 76"/>
          <p:cNvSpPr/>
          <p:nvPr/>
        </p:nvSpPr>
        <p:spPr>
          <a:xfrm>
            <a:off x="833673" y="1540586"/>
            <a:ext cx="1178560" cy="234315"/>
          </a:xfrm>
          <a:custGeom>
            <a:avLst/>
            <a:gdLst/>
            <a:ahLst/>
            <a:cxnLst/>
            <a:rect l="l" t="t" r="r" b="b"/>
            <a:pathLst>
              <a:path w="1178560" h="234314">
                <a:moveTo>
                  <a:pt x="0" y="0"/>
                </a:moveTo>
                <a:lnTo>
                  <a:pt x="0" y="50850"/>
                </a:lnTo>
                <a:lnTo>
                  <a:pt x="1178534" y="234048"/>
                </a:lnTo>
                <a:lnTo>
                  <a:pt x="1178534" y="184988"/>
                </a:lnTo>
                <a:lnTo>
                  <a:pt x="0" y="0"/>
                </a:lnTo>
                <a:close/>
              </a:path>
            </a:pathLst>
          </a:custGeom>
          <a:solidFill>
            <a:srgbClr val="00315F"/>
          </a:solidFill>
        </p:spPr>
        <p:txBody>
          <a:bodyPr wrap="square" lIns="0" tIns="0" rIns="0" bIns="0" rtlCol="0"/>
          <a:lstStyle/>
          <a:p>
            <a:endParaRPr/>
          </a:p>
        </p:txBody>
      </p:sp>
      <p:sp>
        <p:nvSpPr>
          <p:cNvPr id="77" name="bg object 77"/>
          <p:cNvSpPr/>
          <p:nvPr/>
        </p:nvSpPr>
        <p:spPr>
          <a:xfrm>
            <a:off x="833673" y="1170152"/>
            <a:ext cx="1178560" cy="247650"/>
          </a:xfrm>
          <a:custGeom>
            <a:avLst/>
            <a:gdLst/>
            <a:ahLst/>
            <a:cxnLst/>
            <a:rect l="l" t="t" r="r" b="b"/>
            <a:pathLst>
              <a:path w="1178560" h="247650">
                <a:moveTo>
                  <a:pt x="0" y="0"/>
                </a:moveTo>
                <a:lnTo>
                  <a:pt x="0" y="50850"/>
                </a:lnTo>
                <a:lnTo>
                  <a:pt x="1178534" y="247129"/>
                </a:lnTo>
                <a:lnTo>
                  <a:pt x="1178534" y="198069"/>
                </a:lnTo>
                <a:lnTo>
                  <a:pt x="0" y="0"/>
                </a:lnTo>
                <a:close/>
              </a:path>
            </a:pathLst>
          </a:custGeom>
          <a:solidFill>
            <a:srgbClr val="00315F"/>
          </a:solidFill>
        </p:spPr>
        <p:txBody>
          <a:bodyPr wrap="square" lIns="0" tIns="0" rIns="0" bIns="0" rtlCol="0"/>
          <a:lstStyle/>
          <a:p>
            <a:endParaRPr/>
          </a:p>
        </p:txBody>
      </p:sp>
      <p:sp>
        <p:nvSpPr>
          <p:cNvPr id="78" name="bg object 78"/>
          <p:cNvSpPr/>
          <p:nvPr/>
        </p:nvSpPr>
        <p:spPr>
          <a:xfrm>
            <a:off x="833673" y="799731"/>
            <a:ext cx="1125855" cy="250825"/>
          </a:xfrm>
          <a:custGeom>
            <a:avLst/>
            <a:gdLst/>
            <a:ahLst/>
            <a:cxnLst/>
            <a:rect l="l" t="t" r="r" b="b"/>
            <a:pathLst>
              <a:path w="1125855" h="250825">
                <a:moveTo>
                  <a:pt x="0" y="0"/>
                </a:moveTo>
                <a:lnTo>
                  <a:pt x="0" y="50850"/>
                </a:lnTo>
                <a:lnTo>
                  <a:pt x="1125397" y="250774"/>
                </a:lnTo>
                <a:lnTo>
                  <a:pt x="1023150" y="183324"/>
                </a:lnTo>
                <a:lnTo>
                  <a:pt x="0" y="0"/>
                </a:lnTo>
                <a:close/>
              </a:path>
            </a:pathLst>
          </a:custGeom>
          <a:solidFill>
            <a:srgbClr val="00315F"/>
          </a:solidFill>
        </p:spPr>
        <p:txBody>
          <a:bodyPr wrap="square" lIns="0" tIns="0" rIns="0" bIns="0" rtlCol="0"/>
          <a:lstStyle/>
          <a:p>
            <a:endParaRPr/>
          </a:p>
        </p:txBody>
      </p:sp>
      <p:sp>
        <p:nvSpPr>
          <p:cNvPr id="79" name="bg object 79"/>
          <p:cNvSpPr/>
          <p:nvPr/>
        </p:nvSpPr>
        <p:spPr>
          <a:xfrm>
            <a:off x="833673" y="429285"/>
            <a:ext cx="365760" cy="120014"/>
          </a:xfrm>
          <a:custGeom>
            <a:avLst/>
            <a:gdLst/>
            <a:ahLst/>
            <a:cxnLst/>
            <a:rect l="l" t="t" r="r" b="b"/>
            <a:pathLst>
              <a:path w="365759" h="120015">
                <a:moveTo>
                  <a:pt x="0" y="0"/>
                </a:moveTo>
                <a:lnTo>
                  <a:pt x="0" y="50850"/>
                </a:lnTo>
                <a:lnTo>
                  <a:pt x="365417" y="119811"/>
                </a:lnTo>
                <a:lnTo>
                  <a:pt x="258292" y="49149"/>
                </a:lnTo>
                <a:lnTo>
                  <a:pt x="0" y="0"/>
                </a:lnTo>
                <a:close/>
              </a:path>
            </a:pathLst>
          </a:custGeom>
          <a:solidFill>
            <a:srgbClr val="00315F"/>
          </a:solidFill>
        </p:spPr>
        <p:txBody>
          <a:bodyPr wrap="square" lIns="0" tIns="0" rIns="0" bIns="0" rtlCol="0"/>
          <a:lstStyle/>
          <a:p>
            <a:endParaRPr/>
          </a:p>
        </p:txBody>
      </p:sp>
      <p:sp>
        <p:nvSpPr>
          <p:cNvPr id="80" name="bg object 80"/>
          <p:cNvSpPr/>
          <p:nvPr/>
        </p:nvSpPr>
        <p:spPr>
          <a:xfrm>
            <a:off x="0" y="12"/>
            <a:ext cx="833755" cy="6343015"/>
          </a:xfrm>
          <a:custGeom>
            <a:avLst/>
            <a:gdLst/>
            <a:ahLst/>
            <a:cxnLst/>
            <a:rect l="l" t="t" r="r" b="b"/>
            <a:pathLst>
              <a:path w="833755" h="6343015">
                <a:moveTo>
                  <a:pt x="833666" y="6342354"/>
                </a:moveTo>
                <a:lnTo>
                  <a:pt x="782777" y="6342354"/>
                </a:lnTo>
                <a:lnTo>
                  <a:pt x="782777" y="6342570"/>
                </a:lnTo>
                <a:lnTo>
                  <a:pt x="833666" y="6342570"/>
                </a:lnTo>
                <a:lnTo>
                  <a:pt x="833666" y="6342354"/>
                </a:lnTo>
                <a:close/>
              </a:path>
              <a:path w="833755" h="6343015">
                <a:moveTo>
                  <a:pt x="833666" y="308013"/>
                </a:moveTo>
                <a:lnTo>
                  <a:pt x="818781" y="298196"/>
                </a:lnTo>
                <a:lnTo>
                  <a:pt x="818781" y="0"/>
                </a:lnTo>
                <a:lnTo>
                  <a:pt x="808443" y="0"/>
                </a:lnTo>
                <a:lnTo>
                  <a:pt x="808443" y="1072235"/>
                </a:lnTo>
                <a:lnTo>
                  <a:pt x="782777" y="1098943"/>
                </a:lnTo>
                <a:lnTo>
                  <a:pt x="782777" y="1164882"/>
                </a:lnTo>
                <a:lnTo>
                  <a:pt x="722807" y="1162558"/>
                </a:lnTo>
                <a:lnTo>
                  <a:pt x="677468" y="1211745"/>
                </a:lnTo>
                <a:lnTo>
                  <a:pt x="782777" y="1215796"/>
                </a:lnTo>
                <a:lnTo>
                  <a:pt x="782777" y="1535671"/>
                </a:lnTo>
                <a:lnTo>
                  <a:pt x="409892" y="1522183"/>
                </a:lnTo>
                <a:lnTo>
                  <a:pt x="369887" y="1571777"/>
                </a:lnTo>
                <a:lnTo>
                  <a:pt x="782777" y="1586585"/>
                </a:lnTo>
                <a:lnTo>
                  <a:pt x="782777" y="1906435"/>
                </a:lnTo>
                <a:lnTo>
                  <a:pt x="133261" y="1884603"/>
                </a:lnTo>
                <a:lnTo>
                  <a:pt x="97878" y="1934552"/>
                </a:lnTo>
                <a:lnTo>
                  <a:pt x="782777" y="1957336"/>
                </a:lnTo>
                <a:lnTo>
                  <a:pt x="808228" y="1958174"/>
                </a:lnTo>
                <a:lnTo>
                  <a:pt x="782777" y="1957336"/>
                </a:lnTo>
                <a:lnTo>
                  <a:pt x="782777" y="2277237"/>
                </a:lnTo>
                <a:lnTo>
                  <a:pt x="0" y="2252929"/>
                </a:lnTo>
                <a:lnTo>
                  <a:pt x="0" y="2304097"/>
                </a:lnTo>
                <a:lnTo>
                  <a:pt x="782777" y="2328138"/>
                </a:lnTo>
                <a:lnTo>
                  <a:pt x="782777" y="2648000"/>
                </a:lnTo>
                <a:lnTo>
                  <a:pt x="0" y="2625699"/>
                </a:lnTo>
                <a:lnTo>
                  <a:pt x="0" y="2676880"/>
                </a:lnTo>
                <a:lnTo>
                  <a:pt x="782777" y="2698902"/>
                </a:lnTo>
                <a:lnTo>
                  <a:pt x="808228" y="2699613"/>
                </a:lnTo>
                <a:lnTo>
                  <a:pt x="782777" y="2698902"/>
                </a:lnTo>
                <a:lnTo>
                  <a:pt x="782777" y="3018802"/>
                </a:lnTo>
                <a:lnTo>
                  <a:pt x="0" y="2998495"/>
                </a:lnTo>
                <a:lnTo>
                  <a:pt x="0" y="3049676"/>
                </a:lnTo>
                <a:lnTo>
                  <a:pt x="782777" y="3069704"/>
                </a:lnTo>
                <a:lnTo>
                  <a:pt x="782777" y="3389592"/>
                </a:lnTo>
                <a:lnTo>
                  <a:pt x="804087" y="3390100"/>
                </a:lnTo>
                <a:lnTo>
                  <a:pt x="0" y="3371291"/>
                </a:lnTo>
                <a:lnTo>
                  <a:pt x="0" y="3422459"/>
                </a:lnTo>
                <a:lnTo>
                  <a:pt x="782777" y="3440480"/>
                </a:lnTo>
                <a:lnTo>
                  <a:pt x="782777" y="3760355"/>
                </a:lnTo>
                <a:lnTo>
                  <a:pt x="806310" y="3760851"/>
                </a:lnTo>
                <a:lnTo>
                  <a:pt x="0" y="3744061"/>
                </a:lnTo>
                <a:lnTo>
                  <a:pt x="0" y="3795230"/>
                </a:lnTo>
                <a:lnTo>
                  <a:pt x="782777" y="3811257"/>
                </a:lnTo>
                <a:lnTo>
                  <a:pt x="782777" y="4131157"/>
                </a:lnTo>
                <a:lnTo>
                  <a:pt x="0" y="4116857"/>
                </a:lnTo>
                <a:lnTo>
                  <a:pt x="0" y="4168025"/>
                </a:lnTo>
                <a:lnTo>
                  <a:pt x="782777" y="4182059"/>
                </a:lnTo>
                <a:lnTo>
                  <a:pt x="782777" y="4501921"/>
                </a:lnTo>
                <a:lnTo>
                  <a:pt x="0" y="4489628"/>
                </a:lnTo>
                <a:lnTo>
                  <a:pt x="0" y="4540796"/>
                </a:lnTo>
                <a:lnTo>
                  <a:pt x="782777" y="4552823"/>
                </a:lnTo>
                <a:lnTo>
                  <a:pt x="782777" y="4872710"/>
                </a:lnTo>
                <a:lnTo>
                  <a:pt x="0" y="4862423"/>
                </a:lnTo>
                <a:lnTo>
                  <a:pt x="0" y="4913592"/>
                </a:lnTo>
                <a:lnTo>
                  <a:pt x="782777" y="4923612"/>
                </a:lnTo>
                <a:lnTo>
                  <a:pt x="808228" y="4923929"/>
                </a:lnTo>
                <a:lnTo>
                  <a:pt x="782777" y="4923612"/>
                </a:lnTo>
                <a:lnTo>
                  <a:pt x="782777" y="5243487"/>
                </a:lnTo>
                <a:lnTo>
                  <a:pt x="0" y="5235194"/>
                </a:lnTo>
                <a:lnTo>
                  <a:pt x="0" y="5286375"/>
                </a:lnTo>
                <a:lnTo>
                  <a:pt x="782777" y="5294388"/>
                </a:lnTo>
                <a:lnTo>
                  <a:pt x="782777" y="5590413"/>
                </a:lnTo>
                <a:lnTo>
                  <a:pt x="795528" y="5595391"/>
                </a:lnTo>
                <a:lnTo>
                  <a:pt x="808266" y="5600497"/>
                </a:lnTo>
                <a:lnTo>
                  <a:pt x="820991" y="5605742"/>
                </a:lnTo>
                <a:lnTo>
                  <a:pt x="833666" y="5611101"/>
                </a:lnTo>
                <a:lnTo>
                  <a:pt x="833666" y="5294642"/>
                </a:lnTo>
                <a:lnTo>
                  <a:pt x="833666" y="1216761"/>
                </a:lnTo>
                <a:lnTo>
                  <a:pt x="833666" y="308013"/>
                </a:lnTo>
                <a:close/>
              </a:path>
            </a:pathLst>
          </a:custGeom>
          <a:solidFill>
            <a:srgbClr val="002540"/>
          </a:solidFill>
        </p:spPr>
        <p:txBody>
          <a:bodyPr wrap="square" lIns="0" tIns="0" rIns="0" bIns="0" rtlCol="0"/>
          <a:lstStyle/>
          <a:p>
            <a:endParaRPr/>
          </a:p>
        </p:txBody>
      </p:sp>
      <p:sp>
        <p:nvSpPr>
          <p:cNvPr id="81" name="bg object 81"/>
          <p:cNvSpPr/>
          <p:nvPr/>
        </p:nvSpPr>
        <p:spPr>
          <a:xfrm>
            <a:off x="-5" y="6342577"/>
            <a:ext cx="786130" cy="679450"/>
          </a:xfrm>
          <a:custGeom>
            <a:avLst/>
            <a:gdLst/>
            <a:ahLst/>
            <a:cxnLst/>
            <a:rect l="l" t="t" r="r" b="b"/>
            <a:pathLst>
              <a:path w="786130" h="679450">
                <a:moveTo>
                  <a:pt x="786066" y="0"/>
                </a:moveTo>
                <a:lnTo>
                  <a:pt x="0" y="0"/>
                </a:lnTo>
                <a:lnTo>
                  <a:pt x="0" y="679348"/>
                </a:lnTo>
                <a:lnTo>
                  <a:pt x="786066" y="679348"/>
                </a:lnTo>
                <a:lnTo>
                  <a:pt x="786066" y="0"/>
                </a:lnTo>
                <a:close/>
              </a:path>
            </a:pathLst>
          </a:custGeom>
          <a:solidFill>
            <a:srgbClr val="000818"/>
          </a:solidFill>
        </p:spPr>
        <p:txBody>
          <a:bodyPr wrap="square" lIns="0" tIns="0" rIns="0" bIns="0" rtlCol="0"/>
          <a:lstStyle/>
          <a:p>
            <a:endParaRPr/>
          </a:p>
        </p:txBody>
      </p:sp>
      <p:sp>
        <p:nvSpPr>
          <p:cNvPr id="82" name="bg object 82"/>
          <p:cNvSpPr/>
          <p:nvPr/>
        </p:nvSpPr>
        <p:spPr>
          <a:xfrm>
            <a:off x="786053" y="6342577"/>
            <a:ext cx="1778635" cy="679450"/>
          </a:xfrm>
          <a:custGeom>
            <a:avLst/>
            <a:gdLst/>
            <a:ahLst/>
            <a:cxnLst/>
            <a:rect l="l" t="t" r="r" b="b"/>
            <a:pathLst>
              <a:path w="1778635" h="679450">
                <a:moveTo>
                  <a:pt x="1778266" y="0"/>
                </a:moveTo>
                <a:lnTo>
                  <a:pt x="0" y="0"/>
                </a:lnTo>
                <a:lnTo>
                  <a:pt x="0" y="679348"/>
                </a:lnTo>
                <a:lnTo>
                  <a:pt x="1778266" y="679348"/>
                </a:lnTo>
                <a:lnTo>
                  <a:pt x="1778266" y="0"/>
                </a:lnTo>
                <a:close/>
              </a:path>
            </a:pathLst>
          </a:custGeom>
          <a:solidFill>
            <a:srgbClr val="000F28"/>
          </a:solidFill>
        </p:spPr>
        <p:txBody>
          <a:bodyPr wrap="square" lIns="0" tIns="0" rIns="0" bIns="0" rtlCol="0"/>
          <a:lstStyle/>
          <a:p>
            <a:endParaRPr/>
          </a:p>
        </p:txBody>
      </p:sp>
      <p:sp>
        <p:nvSpPr>
          <p:cNvPr id="83" name="bg object 83"/>
          <p:cNvSpPr/>
          <p:nvPr/>
        </p:nvSpPr>
        <p:spPr>
          <a:xfrm>
            <a:off x="2367292" y="7021924"/>
            <a:ext cx="195580" cy="533400"/>
          </a:xfrm>
          <a:custGeom>
            <a:avLst/>
            <a:gdLst/>
            <a:ahLst/>
            <a:cxnLst/>
            <a:rect l="l" t="t" r="r" b="b"/>
            <a:pathLst>
              <a:path w="195580" h="533400">
                <a:moveTo>
                  <a:pt x="195414" y="0"/>
                </a:moveTo>
                <a:lnTo>
                  <a:pt x="0" y="0"/>
                </a:lnTo>
                <a:lnTo>
                  <a:pt x="0" y="532841"/>
                </a:lnTo>
                <a:lnTo>
                  <a:pt x="195414" y="532841"/>
                </a:lnTo>
                <a:lnTo>
                  <a:pt x="195414" y="0"/>
                </a:lnTo>
                <a:close/>
              </a:path>
            </a:pathLst>
          </a:custGeom>
          <a:solidFill>
            <a:srgbClr val="00294F"/>
          </a:solidFill>
        </p:spPr>
        <p:txBody>
          <a:bodyPr wrap="square" lIns="0" tIns="0" rIns="0" bIns="0" rtlCol="0"/>
          <a:lstStyle/>
          <a:p>
            <a:endParaRPr/>
          </a:p>
        </p:txBody>
      </p:sp>
      <p:sp>
        <p:nvSpPr>
          <p:cNvPr id="84" name="bg object 84"/>
          <p:cNvSpPr/>
          <p:nvPr/>
        </p:nvSpPr>
        <p:spPr>
          <a:xfrm>
            <a:off x="2016404" y="7021924"/>
            <a:ext cx="351155" cy="533400"/>
          </a:xfrm>
          <a:custGeom>
            <a:avLst/>
            <a:gdLst/>
            <a:ahLst/>
            <a:cxnLst/>
            <a:rect l="l" t="t" r="r" b="b"/>
            <a:pathLst>
              <a:path w="351155" h="533400">
                <a:moveTo>
                  <a:pt x="350888" y="0"/>
                </a:moveTo>
                <a:lnTo>
                  <a:pt x="0" y="0"/>
                </a:lnTo>
                <a:lnTo>
                  <a:pt x="0" y="532841"/>
                </a:lnTo>
                <a:lnTo>
                  <a:pt x="350888" y="532841"/>
                </a:lnTo>
                <a:lnTo>
                  <a:pt x="350888" y="0"/>
                </a:lnTo>
                <a:close/>
              </a:path>
            </a:pathLst>
          </a:custGeom>
          <a:solidFill>
            <a:srgbClr val="001637"/>
          </a:solidFill>
        </p:spPr>
        <p:txBody>
          <a:bodyPr wrap="square" lIns="0" tIns="0" rIns="0" bIns="0" rtlCol="0"/>
          <a:lstStyle/>
          <a:p>
            <a:endParaRPr/>
          </a:p>
        </p:txBody>
      </p:sp>
      <p:sp>
        <p:nvSpPr>
          <p:cNvPr id="85" name="bg object 85"/>
          <p:cNvSpPr/>
          <p:nvPr/>
        </p:nvSpPr>
        <p:spPr>
          <a:xfrm>
            <a:off x="1074826" y="7021924"/>
            <a:ext cx="885190" cy="533400"/>
          </a:xfrm>
          <a:custGeom>
            <a:avLst/>
            <a:gdLst/>
            <a:ahLst/>
            <a:cxnLst/>
            <a:rect l="l" t="t" r="r" b="b"/>
            <a:pathLst>
              <a:path w="885189" h="533400">
                <a:moveTo>
                  <a:pt x="884694" y="0"/>
                </a:moveTo>
                <a:lnTo>
                  <a:pt x="0" y="0"/>
                </a:lnTo>
                <a:lnTo>
                  <a:pt x="0" y="532841"/>
                </a:lnTo>
                <a:lnTo>
                  <a:pt x="884694" y="532841"/>
                </a:lnTo>
                <a:lnTo>
                  <a:pt x="884694" y="0"/>
                </a:lnTo>
                <a:close/>
              </a:path>
            </a:pathLst>
          </a:custGeom>
          <a:solidFill>
            <a:srgbClr val="000F24"/>
          </a:solidFill>
        </p:spPr>
        <p:txBody>
          <a:bodyPr wrap="square" lIns="0" tIns="0" rIns="0" bIns="0" rtlCol="0"/>
          <a:lstStyle/>
          <a:p>
            <a:endParaRPr/>
          </a:p>
        </p:txBody>
      </p:sp>
      <p:sp>
        <p:nvSpPr>
          <p:cNvPr id="86" name="bg object 86"/>
          <p:cNvSpPr/>
          <p:nvPr/>
        </p:nvSpPr>
        <p:spPr>
          <a:xfrm>
            <a:off x="133242" y="7257182"/>
            <a:ext cx="484505" cy="297815"/>
          </a:xfrm>
          <a:custGeom>
            <a:avLst/>
            <a:gdLst/>
            <a:ahLst/>
            <a:cxnLst/>
            <a:rect l="l" t="t" r="r" b="b"/>
            <a:pathLst>
              <a:path w="484505" h="297815">
                <a:moveTo>
                  <a:pt x="0" y="0"/>
                </a:moveTo>
                <a:lnTo>
                  <a:pt x="0" y="297586"/>
                </a:lnTo>
                <a:lnTo>
                  <a:pt x="484085" y="297586"/>
                </a:lnTo>
                <a:lnTo>
                  <a:pt x="462583" y="259493"/>
                </a:lnTo>
                <a:lnTo>
                  <a:pt x="439202" y="224777"/>
                </a:lnTo>
                <a:lnTo>
                  <a:pt x="412028" y="194280"/>
                </a:lnTo>
                <a:lnTo>
                  <a:pt x="379145" y="168846"/>
                </a:lnTo>
                <a:lnTo>
                  <a:pt x="337867" y="143721"/>
                </a:lnTo>
                <a:lnTo>
                  <a:pt x="294865" y="119164"/>
                </a:lnTo>
                <a:lnTo>
                  <a:pt x="250126" y="95466"/>
                </a:lnTo>
                <a:lnTo>
                  <a:pt x="203641" y="72917"/>
                </a:lnTo>
                <a:lnTo>
                  <a:pt x="155397" y="51805"/>
                </a:lnTo>
                <a:lnTo>
                  <a:pt x="105383" y="32422"/>
                </a:lnTo>
                <a:lnTo>
                  <a:pt x="53587" y="15057"/>
                </a:lnTo>
                <a:lnTo>
                  <a:pt x="0" y="0"/>
                </a:lnTo>
                <a:close/>
              </a:path>
            </a:pathLst>
          </a:custGeom>
          <a:solidFill>
            <a:srgbClr val="00122C"/>
          </a:solidFill>
        </p:spPr>
        <p:txBody>
          <a:bodyPr wrap="square" lIns="0" tIns="0" rIns="0" bIns="0" rtlCol="0"/>
          <a:lstStyle/>
          <a:p>
            <a:endParaRPr/>
          </a:p>
        </p:txBody>
      </p:sp>
      <p:sp>
        <p:nvSpPr>
          <p:cNvPr id="87" name="bg object 87"/>
          <p:cNvSpPr/>
          <p:nvPr/>
        </p:nvSpPr>
        <p:spPr>
          <a:xfrm>
            <a:off x="133238" y="7021924"/>
            <a:ext cx="885190" cy="533400"/>
          </a:xfrm>
          <a:custGeom>
            <a:avLst/>
            <a:gdLst/>
            <a:ahLst/>
            <a:cxnLst/>
            <a:rect l="l" t="t" r="r" b="b"/>
            <a:pathLst>
              <a:path w="885190" h="533400">
                <a:moveTo>
                  <a:pt x="884707" y="0"/>
                </a:moveTo>
                <a:lnTo>
                  <a:pt x="700430" y="0"/>
                </a:lnTo>
                <a:lnTo>
                  <a:pt x="700430" y="1054"/>
                </a:lnTo>
                <a:lnTo>
                  <a:pt x="649554" y="1054"/>
                </a:lnTo>
                <a:lnTo>
                  <a:pt x="649554" y="0"/>
                </a:lnTo>
                <a:lnTo>
                  <a:pt x="0" y="0"/>
                </a:lnTo>
                <a:lnTo>
                  <a:pt x="0" y="235254"/>
                </a:lnTo>
                <a:lnTo>
                  <a:pt x="53588" y="250311"/>
                </a:lnTo>
                <a:lnTo>
                  <a:pt x="105384" y="267677"/>
                </a:lnTo>
                <a:lnTo>
                  <a:pt x="155400" y="287060"/>
                </a:lnTo>
                <a:lnTo>
                  <a:pt x="203646" y="308171"/>
                </a:lnTo>
                <a:lnTo>
                  <a:pt x="250132" y="330721"/>
                </a:lnTo>
                <a:lnTo>
                  <a:pt x="294870" y="354419"/>
                </a:lnTo>
                <a:lnTo>
                  <a:pt x="337871" y="378976"/>
                </a:lnTo>
                <a:lnTo>
                  <a:pt x="379145" y="404101"/>
                </a:lnTo>
                <a:lnTo>
                  <a:pt x="412028" y="429535"/>
                </a:lnTo>
                <a:lnTo>
                  <a:pt x="439202" y="460032"/>
                </a:lnTo>
                <a:lnTo>
                  <a:pt x="462583" y="494748"/>
                </a:lnTo>
                <a:lnTo>
                  <a:pt x="484085" y="532841"/>
                </a:lnTo>
                <a:lnTo>
                  <a:pt x="884707" y="532841"/>
                </a:lnTo>
                <a:lnTo>
                  <a:pt x="884707" y="0"/>
                </a:lnTo>
                <a:close/>
              </a:path>
            </a:pathLst>
          </a:custGeom>
          <a:solidFill>
            <a:srgbClr val="000F24"/>
          </a:solidFill>
        </p:spPr>
        <p:txBody>
          <a:bodyPr wrap="square" lIns="0" tIns="0" rIns="0" bIns="0" rtlCol="0"/>
          <a:lstStyle/>
          <a:p>
            <a:endParaRPr/>
          </a:p>
        </p:txBody>
      </p:sp>
      <p:sp>
        <p:nvSpPr>
          <p:cNvPr id="88" name="bg object 88"/>
          <p:cNvSpPr/>
          <p:nvPr/>
        </p:nvSpPr>
        <p:spPr>
          <a:xfrm>
            <a:off x="782789" y="7021931"/>
            <a:ext cx="51435" cy="1270"/>
          </a:xfrm>
          <a:custGeom>
            <a:avLst/>
            <a:gdLst/>
            <a:ahLst/>
            <a:cxnLst/>
            <a:rect l="l" t="t" r="r" b="b"/>
            <a:pathLst>
              <a:path w="51434" h="1270">
                <a:moveTo>
                  <a:pt x="50888" y="0"/>
                </a:moveTo>
                <a:lnTo>
                  <a:pt x="0" y="0"/>
                </a:lnTo>
                <a:lnTo>
                  <a:pt x="0" y="1054"/>
                </a:lnTo>
                <a:lnTo>
                  <a:pt x="50888" y="1054"/>
                </a:lnTo>
                <a:lnTo>
                  <a:pt x="50888" y="0"/>
                </a:lnTo>
                <a:close/>
              </a:path>
            </a:pathLst>
          </a:custGeom>
          <a:solidFill>
            <a:srgbClr val="001F36"/>
          </a:solidFill>
        </p:spPr>
        <p:txBody>
          <a:bodyPr wrap="square" lIns="0" tIns="0" rIns="0" bIns="0" rtlCol="0"/>
          <a:lstStyle/>
          <a:p>
            <a:endParaRPr/>
          </a:p>
        </p:txBody>
      </p:sp>
      <p:sp>
        <p:nvSpPr>
          <p:cNvPr id="89" name="bg object 89"/>
          <p:cNvSpPr/>
          <p:nvPr/>
        </p:nvSpPr>
        <p:spPr>
          <a:xfrm>
            <a:off x="0" y="7232520"/>
            <a:ext cx="76835" cy="322580"/>
          </a:xfrm>
          <a:custGeom>
            <a:avLst/>
            <a:gdLst/>
            <a:ahLst/>
            <a:cxnLst/>
            <a:rect l="l" t="t" r="r" b="b"/>
            <a:pathLst>
              <a:path w="76835" h="322579">
                <a:moveTo>
                  <a:pt x="0" y="0"/>
                </a:moveTo>
                <a:lnTo>
                  <a:pt x="0" y="322249"/>
                </a:lnTo>
                <a:lnTo>
                  <a:pt x="76365" y="322249"/>
                </a:lnTo>
                <a:lnTo>
                  <a:pt x="76365" y="11912"/>
                </a:lnTo>
                <a:lnTo>
                  <a:pt x="57576" y="8427"/>
                </a:lnTo>
                <a:lnTo>
                  <a:pt x="38587" y="5275"/>
                </a:lnTo>
                <a:lnTo>
                  <a:pt x="19395" y="2463"/>
                </a:lnTo>
                <a:lnTo>
                  <a:pt x="0" y="0"/>
                </a:lnTo>
                <a:close/>
              </a:path>
            </a:pathLst>
          </a:custGeom>
          <a:solidFill>
            <a:srgbClr val="00122C"/>
          </a:solidFill>
        </p:spPr>
        <p:txBody>
          <a:bodyPr wrap="square" lIns="0" tIns="0" rIns="0" bIns="0" rtlCol="0"/>
          <a:lstStyle/>
          <a:p>
            <a:endParaRPr/>
          </a:p>
        </p:txBody>
      </p:sp>
      <p:sp>
        <p:nvSpPr>
          <p:cNvPr id="90" name="bg object 90"/>
          <p:cNvSpPr/>
          <p:nvPr/>
        </p:nvSpPr>
        <p:spPr>
          <a:xfrm>
            <a:off x="1" y="7021924"/>
            <a:ext cx="76835" cy="222885"/>
          </a:xfrm>
          <a:custGeom>
            <a:avLst/>
            <a:gdLst/>
            <a:ahLst/>
            <a:cxnLst/>
            <a:rect l="l" t="t" r="r" b="b"/>
            <a:pathLst>
              <a:path w="76835" h="222884">
                <a:moveTo>
                  <a:pt x="76365" y="0"/>
                </a:moveTo>
                <a:lnTo>
                  <a:pt x="0" y="0"/>
                </a:lnTo>
                <a:lnTo>
                  <a:pt x="0" y="210591"/>
                </a:lnTo>
                <a:lnTo>
                  <a:pt x="19395" y="213056"/>
                </a:lnTo>
                <a:lnTo>
                  <a:pt x="38587" y="215871"/>
                </a:lnTo>
                <a:lnTo>
                  <a:pt x="57576" y="219024"/>
                </a:lnTo>
                <a:lnTo>
                  <a:pt x="76365" y="222504"/>
                </a:lnTo>
                <a:lnTo>
                  <a:pt x="76365" y="0"/>
                </a:lnTo>
                <a:close/>
              </a:path>
            </a:pathLst>
          </a:custGeom>
          <a:solidFill>
            <a:srgbClr val="000F24"/>
          </a:solidFill>
        </p:spPr>
        <p:txBody>
          <a:bodyPr wrap="square" lIns="0" tIns="0" rIns="0" bIns="0" rtlCol="0"/>
          <a:lstStyle/>
          <a:p>
            <a:endParaRPr/>
          </a:p>
        </p:txBody>
      </p:sp>
      <p:sp>
        <p:nvSpPr>
          <p:cNvPr id="91" name="bg object 91"/>
          <p:cNvSpPr/>
          <p:nvPr/>
        </p:nvSpPr>
        <p:spPr>
          <a:xfrm>
            <a:off x="2012200" y="0"/>
            <a:ext cx="635" cy="1085850"/>
          </a:xfrm>
          <a:custGeom>
            <a:avLst/>
            <a:gdLst/>
            <a:ahLst/>
            <a:cxnLst/>
            <a:rect l="l" t="t" r="r" b="b"/>
            <a:pathLst>
              <a:path w="635" h="1085850">
                <a:moveTo>
                  <a:pt x="12" y="0"/>
                </a:moveTo>
                <a:lnTo>
                  <a:pt x="0" y="1085545"/>
                </a:lnTo>
                <a:lnTo>
                  <a:pt x="12" y="0"/>
                </a:lnTo>
                <a:close/>
              </a:path>
            </a:pathLst>
          </a:custGeom>
          <a:solidFill>
            <a:srgbClr val="002E54"/>
          </a:solidFill>
        </p:spPr>
        <p:txBody>
          <a:bodyPr wrap="square" lIns="0" tIns="0" rIns="0" bIns="0" rtlCol="0"/>
          <a:lstStyle/>
          <a:p>
            <a:endParaRPr/>
          </a:p>
        </p:txBody>
      </p:sp>
      <p:sp>
        <p:nvSpPr>
          <p:cNvPr id="92" name="bg object 92"/>
          <p:cNvSpPr/>
          <p:nvPr/>
        </p:nvSpPr>
        <p:spPr>
          <a:xfrm>
            <a:off x="833678" y="0"/>
            <a:ext cx="1178560" cy="1085850"/>
          </a:xfrm>
          <a:custGeom>
            <a:avLst/>
            <a:gdLst/>
            <a:ahLst/>
            <a:cxnLst/>
            <a:rect l="l" t="t" r="r" b="b"/>
            <a:pathLst>
              <a:path w="1178560" h="1085850">
                <a:moveTo>
                  <a:pt x="1125397" y="1050505"/>
                </a:moveTo>
                <a:lnTo>
                  <a:pt x="1178534" y="1085557"/>
                </a:lnTo>
                <a:lnTo>
                  <a:pt x="1178521" y="1059941"/>
                </a:lnTo>
                <a:lnTo>
                  <a:pt x="1125397" y="1050505"/>
                </a:lnTo>
                <a:close/>
              </a:path>
              <a:path w="1178560" h="1085850">
                <a:moveTo>
                  <a:pt x="365417" y="549109"/>
                </a:moveTo>
                <a:lnTo>
                  <a:pt x="1023150" y="983056"/>
                </a:lnTo>
                <a:lnTo>
                  <a:pt x="1178534" y="1010894"/>
                </a:lnTo>
                <a:lnTo>
                  <a:pt x="1178521" y="702576"/>
                </a:lnTo>
                <a:lnTo>
                  <a:pt x="365417" y="549109"/>
                </a:lnTo>
                <a:close/>
              </a:path>
              <a:path w="1178560" h="1085850">
                <a:moveTo>
                  <a:pt x="0" y="109715"/>
                </a:moveTo>
                <a:lnTo>
                  <a:pt x="0" y="308025"/>
                </a:lnTo>
                <a:lnTo>
                  <a:pt x="258292" y="478434"/>
                </a:lnTo>
                <a:lnTo>
                  <a:pt x="1178534" y="653529"/>
                </a:lnTo>
                <a:lnTo>
                  <a:pt x="1178521" y="345236"/>
                </a:lnTo>
                <a:lnTo>
                  <a:pt x="0" y="109715"/>
                </a:lnTo>
                <a:close/>
              </a:path>
              <a:path w="1178560" h="1085850">
                <a:moveTo>
                  <a:pt x="1178521" y="0"/>
                </a:moveTo>
                <a:lnTo>
                  <a:pt x="0" y="0"/>
                </a:lnTo>
                <a:lnTo>
                  <a:pt x="0" y="58864"/>
                </a:lnTo>
                <a:lnTo>
                  <a:pt x="1178534" y="296202"/>
                </a:lnTo>
                <a:lnTo>
                  <a:pt x="1178521" y="0"/>
                </a:lnTo>
                <a:close/>
              </a:path>
            </a:pathLst>
          </a:custGeom>
          <a:solidFill>
            <a:srgbClr val="002B4B"/>
          </a:solidFill>
        </p:spPr>
        <p:txBody>
          <a:bodyPr wrap="square" lIns="0" tIns="0" rIns="0" bIns="0" rtlCol="0"/>
          <a:lstStyle/>
          <a:p>
            <a:endParaRPr/>
          </a:p>
        </p:txBody>
      </p:sp>
      <p:sp>
        <p:nvSpPr>
          <p:cNvPr id="93" name="bg object 93"/>
          <p:cNvSpPr/>
          <p:nvPr/>
        </p:nvSpPr>
        <p:spPr>
          <a:xfrm>
            <a:off x="833666" y="58864"/>
            <a:ext cx="1178560" cy="1001394"/>
          </a:xfrm>
          <a:custGeom>
            <a:avLst/>
            <a:gdLst/>
            <a:ahLst/>
            <a:cxnLst/>
            <a:rect l="l" t="t" r="r" b="b"/>
            <a:pathLst>
              <a:path w="1178560" h="1001394">
                <a:moveTo>
                  <a:pt x="1178534" y="594664"/>
                </a:moveTo>
                <a:lnTo>
                  <a:pt x="258292" y="419569"/>
                </a:lnTo>
                <a:lnTo>
                  <a:pt x="365404" y="490245"/>
                </a:lnTo>
                <a:lnTo>
                  <a:pt x="1178534" y="643712"/>
                </a:lnTo>
                <a:lnTo>
                  <a:pt x="1178534" y="594664"/>
                </a:lnTo>
                <a:close/>
              </a:path>
              <a:path w="1178560" h="1001394">
                <a:moveTo>
                  <a:pt x="1178534" y="237324"/>
                </a:moveTo>
                <a:lnTo>
                  <a:pt x="0" y="0"/>
                </a:lnTo>
                <a:lnTo>
                  <a:pt x="0" y="50850"/>
                </a:lnTo>
                <a:lnTo>
                  <a:pt x="1178534" y="286372"/>
                </a:lnTo>
                <a:lnTo>
                  <a:pt x="1178534" y="237324"/>
                </a:lnTo>
                <a:close/>
              </a:path>
              <a:path w="1178560" h="1001394">
                <a:moveTo>
                  <a:pt x="1178547" y="952017"/>
                </a:moveTo>
                <a:lnTo>
                  <a:pt x="1023162" y="924179"/>
                </a:lnTo>
                <a:lnTo>
                  <a:pt x="1125410" y="991628"/>
                </a:lnTo>
                <a:lnTo>
                  <a:pt x="1178547" y="1001077"/>
                </a:lnTo>
                <a:lnTo>
                  <a:pt x="1178547" y="952017"/>
                </a:lnTo>
                <a:close/>
              </a:path>
            </a:pathLst>
          </a:custGeom>
          <a:solidFill>
            <a:srgbClr val="002E54"/>
          </a:solidFill>
        </p:spPr>
        <p:txBody>
          <a:bodyPr wrap="square" lIns="0" tIns="0" rIns="0" bIns="0" rtlCol="0"/>
          <a:lstStyle/>
          <a:p>
            <a:endParaRPr/>
          </a:p>
        </p:txBody>
      </p:sp>
      <p:sp>
        <p:nvSpPr>
          <p:cNvPr id="94" name="bg object 94"/>
          <p:cNvSpPr/>
          <p:nvPr/>
        </p:nvSpPr>
        <p:spPr>
          <a:xfrm>
            <a:off x="818789" y="0"/>
            <a:ext cx="15240" cy="308610"/>
          </a:xfrm>
          <a:custGeom>
            <a:avLst/>
            <a:gdLst/>
            <a:ahLst/>
            <a:cxnLst/>
            <a:rect l="l" t="t" r="r" b="b"/>
            <a:pathLst>
              <a:path w="15240" h="308610">
                <a:moveTo>
                  <a:pt x="14884" y="0"/>
                </a:moveTo>
                <a:lnTo>
                  <a:pt x="0" y="0"/>
                </a:lnTo>
                <a:lnTo>
                  <a:pt x="0" y="298208"/>
                </a:lnTo>
                <a:lnTo>
                  <a:pt x="14884" y="308025"/>
                </a:lnTo>
                <a:lnTo>
                  <a:pt x="14884" y="0"/>
                </a:lnTo>
                <a:close/>
              </a:path>
            </a:pathLst>
          </a:custGeom>
          <a:solidFill>
            <a:srgbClr val="002339"/>
          </a:solidFill>
        </p:spPr>
        <p:txBody>
          <a:bodyPr wrap="square" lIns="0" tIns="0" rIns="0" bIns="0" rtlCol="0"/>
          <a:lstStyle/>
          <a:p>
            <a:endParaRPr/>
          </a:p>
        </p:txBody>
      </p:sp>
      <p:sp>
        <p:nvSpPr>
          <p:cNvPr id="95" name="bg object 95"/>
          <p:cNvSpPr/>
          <p:nvPr/>
        </p:nvSpPr>
        <p:spPr>
          <a:xfrm>
            <a:off x="0" y="0"/>
            <a:ext cx="782955" cy="1162685"/>
          </a:xfrm>
          <a:custGeom>
            <a:avLst/>
            <a:gdLst/>
            <a:ahLst/>
            <a:cxnLst/>
            <a:rect l="l" t="t" r="r" b="b"/>
            <a:pathLst>
              <a:path w="782955" h="1162685">
                <a:moveTo>
                  <a:pt x="0" y="812977"/>
                </a:moveTo>
                <a:lnTo>
                  <a:pt x="0" y="1134579"/>
                </a:lnTo>
                <a:lnTo>
                  <a:pt x="722807" y="1162558"/>
                </a:lnTo>
                <a:lnTo>
                  <a:pt x="753175" y="1130152"/>
                </a:lnTo>
                <a:lnTo>
                  <a:pt x="782789" y="1098956"/>
                </a:lnTo>
                <a:lnTo>
                  <a:pt x="782789" y="845019"/>
                </a:lnTo>
                <a:lnTo>
                  <a:pt x="0" y="812977"/>
                </a:lnTo>
                <a:close/>
              </a:path>
              <a:path w="782955" h="1162685">
                <a:moveTo>
                  <a:pt x="0" y="440182"/>
                </a:moveTo>
                <a:lnTo>
                  <a:pt x="0" y="761796"/>
                </a:lnTo>
                <a:lnTo>
                  <a:pt x="782789" y="794118"/>
                </a:lnTo>
                <a:lnTo>
                  <a:pt x="782789" y="474230"/>
                </a:lnTo>
                <a:lnTo>
                  <a:pt x="0" y="440182"/>
                </a:lnTo>
                <a:close/>
              </a:path>
              <a:path w="782955" h="1162685">
                <a:moveTo>
                  <a:pt x="0" y="67411"/>
                </a:moveTo>
                <a:lnTo>
                  <a:pt x="0" y="389013"/>
                </a:lnTo>
                <a:lnTo>
                  <a:pt x="782789" y="423329"/>
                </a:lnTo>
                <a:lnTo>
                  <a:pt x="782789" y="103466"/>
                </a:lnTo>
                <a:lnTo>
                  <a:pt x="0" y="67411"/>
                </a:lnTo>
                <a:close/>
              </a:path>
              <a:path w="782955" h="1162685">
                <a:moveTo>
                  <a:pt x="782789" y="0"/>
                </a:moveTo>
                <a:lnTo>
                  <a:pt x="0" y="0"/>
                </a:lnTo>
                <a:lnTo>
                  <a:pt x="0" y="16243"/>
                </a:lnTo>
                <a:lnTo>
                  <a:pt x="782789" y="52565"/>
                </a:lnTo>
                <a:lnTo>
                  <a:pt x="782789" y="0"/>
                </a:lnTo>
                <a:close/>
              </a:path>
            </a:pathLst>
          </a:custGeom>
          <a:solidFill>
            <a:srgbClr val="002844"/>
          </a:solidFill>
        </p:spPr>
        <p:txBody>
          <a:bodyPr wrap="square" lIns="0" tIns="0" rIns="0" bIns="0" rtlCol="0"/>
          <a:lstStyle/>
          <a:p>
            <a:endParaRPr/>
          </a:p>
        </p:txBody>
      </p:sp>
      <p:sp>
        <p:nvSpPr>
          <p:cNvPr id="96" name="bg object 96"/>
          <p:cNvSpPr/>
          <p:nvPr/>
        </p:nvSpPr>
        <p:spPr>
          <a:xfrm>
            <a:off x="782791" y="0"/>
            <a:ext cx="26034" cy="1099185"/>
          </a:xfrm>
          <a:custGeom>
            <a:avLst/>
            <a:gdLst/>
            <a:ahLst/>
            <a:cxnLst/>
            <a:rect l="l" t="t" r="r" b="b"/>
            <a:pathLst>
              <a:path w="26034" h="1099185">
                <a:moveTo>
                  <a:pt x="25654" y="0"/>
                </a:moveTo>
                <a:lnTo>
                  <a:pt x="0" y="0"/>
                </a:lnTo>
                <a:lnTo>
                  <a:pt x="0" y="52565"/>
                </a:lnTo>
                <a:lnTo>
                  <a:pt x="25450" y="53733"/>
                </a:lnTo>
                <a:lnTo>
                  <a:pt x="25450" y="104635"/>
                </a:lnTo>
                <a:lnTo>
                  <a:pt x="0" y="103466"/>
                </a:lnTo>
                <a:lnTo>
                  <a:pt x="0" y="423329"/>
                </a:lnTo>
                <a:lnTo>
                  <a:pt x="25450" y="424446"/>
                </a:lnTo>
                <a:lnTo>
                  <a:pt x="25450" y="475335"/>
                </a:lnTo>
                <a:lnTo>
                  <a:pt x="0" y="474218"/>
                </a:lnTo>
                <a:lnTo>
                  <a:pt x="0" y="794118"/>
                </a:lnTo>
                <a:lnTo>
                  <a:pt x="25450" y="795159"/>
                </a:lnTo>
                <a:lnTo>
                  <a:pt x="25450" y="846061"/>
                </a:lnTo>
                <a:lnTo>
                  <a:pt x="0" y="845019"/>
                </a:lnTo>
                <a:lnTo>
                  <a:pt x="0" y="1098943"/>
                </a:lnTo>
                <a:lnTo>
                  <a:pt x="25654" y="1072235"/>
                </a:lnTo>
                <a:lnTo>
                  <a:pt x="25654" y="0"/>
                </a:lnTo>
                <a:close/>
              </a:path>
            </a:pathLst>
          </a:custGeom>
          <a:solidFill>
            <a:srgbClr val="002136"/>
          </a:solidFill>
        </p:spPr>
        <p:txBody>
          <a:bodyPr wrap="square" lIns="0" tIns="0" rIns="0" bIns="0" rtlCol="0"/>
          <a:lstStyle/>
          <a:p>
            <a:endParaRPr/>
          </a:p>
        </p:txBody>
      </p:sp>
      <p:sp>
        <p:nvSpPr>
          <p:cNvPr id="97" name="bg object 97"/>
          <p:cNvSpPr/>
          <p:nvPr/>
        </p:nvSpPr>
        <p:spPr>
          <a:xfrm>
            <a:off x="0" y="1185748"/>
            <a:ext cx="677545" cy="892175"/>
          </a:xfrm>
          <a:custGeom>
            <a:avLst/>
            <a:gdLst/>
            <a:ahLst/>
            <a:cxnLst/>
            <a:rect l="l" t="t" r="r" b="b"/>
            <a:pathLst>
              <a:path w="677545" h="892175">
                <a:moveTo>
                  <a:pt x="0" y="745566"/>
                </a:moveTo>
                <a:lnTo>
                  <a:pt x="0" y="891882"/>
                </a:lnTo>
                <a:lnTo>
                  <a:pt x="24442" y="855450"/>
                </a:lnTo>
                <a:lnTo>
                  <a:pt x="48925" y="819440"/>
                </a:lnTo>
                <a:lnTo>
                  <a:pt x="73414" y="783885"/>
                </a:lnTo>
                <a:lnTo>
                  <a:pt x="97878" y="748817"/>
                </a:lnTo>
                <a:lnTo>
                  <a:pt x="0" y="745566"/>
                </a:lnTo>
                <a:close/>
              </a:path>
              <a:path w="677545" h="892175">
                <a:moveTo>
                  <a:pt x="0" y="372795"/>
                </a:moveTo>
                <a:lnTo>
                  <a:pt x="0" y="694397"/>
                </a:lnTo>
                <a:lnTo>
                  <a:pt x="133261" y="698868"/>
                </a:lnTo>
                <a:lnTo>
                  <a:pt x="163208" y="657290"/>
                </a:lnTo>
                <a:lnTo>
                  <a:pt x="193086" y="616415"/>
                </a:lnTo>
                <a:lnTo>
                  <a:pt x="222878" y="576245"/>
                </a:lnTo>
                <a:lnTo>
                  <a:pt x="252564" y="536782"/>
                </a:lnTo>
                <a:lnTo>
                  <a:pt x="282127" y="498029"/>
                </a:lnTo>
                <a:lnTo>
                  <a:pt x="311547" y="459986"/>
                </a:lnTo>
                <a:lnTo>
                  <a:pt x="340807" y="422656"/>
                </a:lnTo>
                <a:lnTo>
                  <a:pt x="369887" y="386041"/>
                </a:lnTo>
                <a:lnTo>
                  <a:pt x="0" y="372795"/>
                </a:lnTo>
                <a:close/>
              </a:path>
              <a:path w="677545" h="892175">
                <a:moveTo>
                  <a:pt x="0" y="0"/>
                </a:moveTo>
                <a:lnTo>
                  <a:pt x="0" y="321627"/>
                </a:lnTo>
                <a:lnTo>
                  <a:pt x="409905" y="336448"/>
                </a:lnTo>
                <a:lnTo>
                  <a:pt x="444955" y="293707"/>
                </a:lnTo>
                <a:lnTo>
                  <a:pt x="479617" y="252080"/>
                </a:lnTo>
                <a:lnTo>
                  <a:pt x="513855" y="211572"/>
                </a:lnTo>
                <a:lnTo>
                  <a:pt x="547635" y="172188"/>
                </a:lnTo>
                <a:lnTo>
                  <a:pt x="580921" y="133933"/>
                </a:lnTo>
                <a:lnTo>
                  <a:pt x="613678" y="96813"/>
                </a:lnTo>
                <a:lnTo>
                  <a:pt x="645873" y="60832"/>
                </a:lnTo>
                <a:lnTo>
                  <a:pt x="677468" y="25996"/>
                </a:lnTo>
                <a:lnTo>
                  <a:pt x="0" y="0"/>
                </a:lnTo>
                <a:close/>
              </a:path>
            </a:pathLst>
          </a:custGeom>
          <a:solidFill>
            <a:srgbClr val="002844"/>
          </a:solidFill>
        </p:spPr>
        <p:txBody>
          <a:bodyPr wrap="square" lIns="0" tIns="0" rIns="0" bIns="0" rtlCol="0"/>
          <a:lstStyle/>
          <a:p>
            <a:endParaRPr/>
          </a:p>
        </p:txBody>
      </p:sp>
      <p:sp>
        <p:nvSpPr>
          <p:cNvPr id="98" name="bg object 98"/>
          <p:cNvSpPr/>
          <p:nvPr/>
        </p:nvSpPr>
        <p:spPr>
          <a:xfrm>
            <a:off x="0" y="16242"/>
            <a:ext cx="808355" cy="1918335"/>
          </a:xfrm>
          <a:custGeom>
            <a:avLst/>
            <a:gdLst/>
            <a:ahLst/>
            <a:cxnLst/>
            <a:rect l="l" t="t" r="r" b="b"/>
            <a:pathLst>
              <a:path w="808355" h="1918335">
                <a:moveTo>
                  <a:pt x="133261" y="1868385"/>
                </a:moveTo>
                <a:lnTo>
                  <a:pt x="0" y="1863902"/>
                </a:lnTo>
                <a:lnTo>
                  <a:pt x="0" y="1915071"/>
                </a:lnTo>
                <a:lnTo>
                  <a:pt x="97878" y="1918322"/>
                </a:lnTo>
                <a:lnTo>
                  <a:pt x="133261" y="1868385"/>
                </a:lnTo>
                <a:close/>
              </a:path>
              <a:path w="808355" h="1918335">
                <a:moveTo>
                  <a:pt x="409905" y="1505953"/>
                </a:moveTo>
                <a:lnTo>
                  <a:pt x="0" y="1491132"/>
                </a:lnTo>
                <a:lnTo>
                  <a:pt x="0" y="1542313"/>
                </a:lnTo>
                <a:lnTo>
                  <a:pt x="369887" y="1555559"/>
                </a:lnTo>
                <a:lnTo>
                  <a:pt x="409905" y="1505953"/>
                </a:lnTo>
                <a:close/>
              </a:path>
              <a:path w="808355" h="1918335">
                <a:moveTo>
                  <a:pt x="722807" y="1146327"/>
                </a:moveTo>
                <a:lnTo>
                  <a:pt x="0" y="1118336"/>
                </a:lnTo>
                <a:lnTo>
                  <a:pt x="0" y="1169517"/>
                </a:lnTo>
                <a:lnTo>
                  <a:pt x="677468" y="1195514"/>
                </a:lnTo>
                <a:lnTo>
                  <a:pt x="722807" y="1146327"/>
                </a:lnTo>
                <a:close/>
              </a:path>
              <a:path w="808355" h="1918335">
                <a:moveTo>
                  <a:pt x="808240" y="778916"/>
                </a:moveTo>
                <a:lnTo>
                  <a:pt x="0" y="745553"/>
                </a:lnTo>
                <a:lnTo>
                  <a:pt x="0" y="796734"/>
                </a:lnTo>
                <a:lnTo>
                  <a:pt x="808240" y="829818"/>
                </a:lnTo>
                <a:lnTo>
                  <a:pt x="808240" y="778916"/>
                </a:lnTo>
                <a:close/>
              </a:path>
              <a:path w="808355" h="1918335">
                <a:moveTo>
                  <a:pt x="808240" y="408203"/>
                </a:moveTo>
                <a:lnTo>
                  <a:pt x="0" y="372770"/>
                </a:lnTo>
                <a:lnTo>
                  <a:pt x="0" y="423938"/>
                </a:lnTo>
                <a:lnTo>
                  <a:pt x="808240" y="459092"/>
                </a:lnTo>
                <a:lnTo>
                  <a:pt x="808240" y="408203"/>
                </a:lnTo>
                <a:close/>
              </a:path>
              <a:path w="808355" h="1918335">
                <a:moveTo>
                  <a:pt x="808240" y="37503"/>
                </a:moveTo>
                <a:lnTo>
                  <a:pt x="0" y="0"/>
                </a:lnTo>
                <a:lnTo>
                  <a:pt x="0" y="51181"/>
                </a:lnTo>
                <a:lnTo>
                  <a:pt x="808240" y="88392"/>
                </a:lnTo>
                <a:lnTo>
                  <a:pt x="808240" y="37503"/>
                </a:lnTo>
                <a:close/>
              </a:path>
            </a:pathLst>
          </a:custGeom>
          <a:solidFill>
            <a:srgbClr val="002136"/>
          </a:solidFill>
        </p:spPr>
        <p:txBody>
          <a:bodyPr wrap="square" lIns="0" tIns="0" rIns="0" bIns="0" rtlCol="0"/>
          <a:lstStyle/>
          <a:p>
            <a:endParaRPr/>
          </a:p>
        </p:txBody>
      </p:sp>
      <p:sp>
        <p:nvSpPr>
          <p:cNvPr id="99" name="bg object 99"/>
          <p:cNvSpPr/>
          <p:nvPr/>
        </p:nvSpPr>
        <p:spPr>
          <a:xfrm>
            <a:off x="0" y="5515990"/>
            <a:ext cx="782955" cy="826769"/>
          </a:xfrm>
          <a:custGeom>
            <a:avLst/>
            <a:gdLst/>
            <a:ahLst/>
            <a:cxnLst/>
            <a:rect l="l" t="t" r="r" b="b"/>
            <a:pathLst>
              <a:path w="782955" h="826770">
                <a:moveTo>
                  <a:pt x="0" y="515950"/>
                </a:moveTo>
                <a:lnTo>
                  <a:pt x="0" y="609549"/>
                </a:lnTo>
                <a:lnTo>
                  <a:pt x="28257" y="658837"/>
                </a:lnTo>
                <a:lnTo>
                  <a:pt x="53296" y="701551"/>
                </a:lnTo>
                <a:lnTo>
                  <a:pt x="78787" y="743934"/>
                </a:lnTo>
                <a:lnTo>
                  <a:pt x="104731" y="785650"/>
                </a:lnTo>
                <a:lnTo>
                  <a:pt x="131127" y="826363"/>
                </a:lnTo>
                <a:lnTo>
                  <a:pt x="782789" y="826363"/>
                </a:lnTo>
                <a:lnTo>
                  <a:pt x="782789" y="519950"/>
                </a:lnTo>
                <a:lnTo>
                  <a:pt x="0" y="515950"/>
                </a:lnTo>
                <a:close/>
              </a:path>
              <a:path w="782955" h="826770">
                <a:moveTo>
                  <a:pt x="0" y="143167"/>
                </a:moveTo>
                <a:lnTo>
                  <a:pt x="0" y="464769"/>
                </a:lnTo>
                <a:lnTo>
                  <a:pt x="782789" y="469049"/>
                </a:lnTo>
                <a:lnTo>
                  <a:pt x="782789" y="149174"/>
                </a:lnTo>
                <a:lnTo>
                  <a:pt x="0" y="143167"/>
                </a:lnTo>
                <a:close/>
              </a:path>
              <a:path w="782955" h="826770">
                <a:moveTo>
                  <a:pt x="419176" y="0"/>
                </a:moveTo>
                <a:lnTo>
                  <a:pt x="330684" y="4493"/>
                </a:lnTo>
                <a:lnTo>
                  <a:pt x="279834" y="10189"/>
                </a:lnTo>
                <a:lnTo>
                  <a:pt x="230166" y="17842"/>
                </a:lnTo>
                <a:lnTo>
                  <a:pt x="181692" y="27335"/>
                </a:lnTo>
                <a:lnTo>
                  <a:pt x="134425" y="38546"/>
                </a:lnTo>
                <a:lnTo>
                  <a:pt x="88379" y="51355"/>
                </a:lnTo>
                <a:lnTo>
                  <a:pt x="43566" y="65644"/>
                </a:lnTo>
                <a:lnTo>
                  <a:pt x="0" y="81292"/>
                </a:lnTo>
                <a:lnTo>
                  <a:pt x="0" y="91998"/>
                </a:lnTo>
                <a:lnTo>
                  <a:pt x="782789" y="98285"/>
                </a:lnTo>
                <a:lnTo>
                  <a:pt x="782789" y="74422"/>
                </a:lnTo>
                <a:lnTo>
                  <a:pt x="731217" y="55771"/>
                </a:lnTo>
                <a:lnTo>
                  <a:pt x="679381" y="39490"/>
                </a:lnTo>
                <a:lnTo>
                  <a:pt x="627365" y="25760"/>
                </a:lnTo>
                <a:lnTo>
                  <a:pt x="575253" y="14763"/>
                </a:lnTo>
                <a:lnTo>
                  <a:pt x="523129" y="6683"/>
                </a:lnTo>
                <a:lnTo>
                  <a:pt x="471075" y="1701"/>
                </a:lnTo>
                <a:lnTo>
                  <a:pt x="419176" y="0"/>
                </a:lnTo>
                <a:close/>
              </a:path>
            </a:pathLst>
          </a:custGeom>
          <a:solidFill>
            <a:srgbClr val="00254A"/>
          </a:solidFill>
        </p:spPr>
        <p:txBody>
          <a:bodyPr wrap="square" lIns="0" tIns="0" rIns="0" bIns="0" rtlCol="0"/>
          <a:lstStyle/>
          <a:p>
            <a:endParaRPr/>
          </a:p>
        </p:txBody>
      </p:sp>
      <p:sp>
        <p:nvSpPr>
          <p:cNvPr id="100" name="bg object 100"/>
          <p:cNvSpPr/>
          <p:nvPr/>
        </p:nvSpPr>
        <p:spPr>
          <a:xfrm>
            <a:off x="833673" y="5611101"/>
            <a:ext cx="949960" cy="731520"/>
          </a:xfrm>
          <a:custGeom>
            <a:avLst/>
            <a:gdLst/>
            <a:ahLst/>
            <a:cxnLst/>
            <a:rect l="l" t="t" r="r" b="b"/>
            <a:pathLst>
              <a:path w="949960" h="731520">
                <a:moveTo>
                  <a:pt x="0" y="425538"/>
                </a:moveTo>
                <a:lnTo>
                  <a:pt x="0" y="731253"/>
                </a:lnTo>
                <a:lnTo>
                  <a:pt x="949629" y="731253"/>
                </a:lnTo>
                <a:lnTo>
                  <a:pt x="880996" y="652259"/>
                </a:lnTo>
                <a:lnTo>
                  <a:pt x="827660" y="595603"/>
                </a:lnTo>
                <a:lnTo>
                  <a:pt x="762211" y="533991"/>
                </a:lnTo>
                <a:lnTo>
                  <a:pt x="657237" y="440131"/>
                </a:lnTo>
                <a:lnTo>
                  <a:pt x="0" y="425538"/>
                </a:lnTo>
                <a:close/>
              </a:path>
              <a:path w="949960" h="731520">
                <a:moveTo>
                  <a:pt x="0" y="55105"/>
                </a:moveTo>
                <a:lnTo>
                  <a:pt x="0" y="374688"/>
                </a:lnTo>
                <a:lnTo>
                  <a:pt x="598373" y="388886"/>
                </a:lnTo>
                <a:lnTo>
                  <a:pt x="560945" y="357465"/>
                </a:lnTo>
                <a:lnTo>
                  <a:pt x="522142" y="325838"/>
                </a:lnTo>
                <a:lnTo>
                  <a:pt x="482041" y="294171"/>
                </a:lnTo>
                <a:lnTo>
                  <a:pt x="440718" y="262628"/>
                </a:lnTo>
                <a:lnTo>
                  <a:pt x="398252" y="231376"/>
                </a:lnTo>
                <a:lnTo>
                  <a:pt x="354718" y="200580"/>
                </a:lnTo>
                <a:lnTo>
                  <a:pt x="310194" y="170405"/>
                </a:lnTo>
                <a:lnTo>
                  <a:pt x="264756" y="141018"/>
                </a:lnTo>
                <a:lnTo>
                  <a:pt x="218483" y="112583"/>
                </a:lnTo>
                <a:lnTo>
                  <a:pt x="171450" y="85266"/>
                </a:lnTo>
                <a:lnTo>
                  <a:pt x="123736" y="59232"/>
                </a:lnTo>
                <a:lnTo>
                  <a:pt x="0" y="55105"/>
                </a:lnTo>
                <a:close/>
              </a:path>
              <a:path w="949960" h="731520">
                <a:moveTo>
                  <a:pt x="0" y="0"/>
                </a:moveTo>
                <a:lnTo>
                  <a:pt x="0" y="4267"/>
                </a:lnTo>
                <a:lnTo>
                  <a:pt x="10706" y="4635"/>
                </a:lnTo>
                <a:lnTo>
                  <a:pt x="0" y="0"/>
                </a:lnTo>
                <a:close/>
              </a:path>
            </a:pathLst>
          </a:custGeom>
          <a:solidFill>
            <a:srgbClr val="002750"/>
          </a:solidFill>
        </p:spPr>
        <p:txBody>
          <a:bodyPr wrap="square" lIns="0" tIns="0" rIns="0" bIns="0" rtlCol="0"/>
          <a:lstStyle/>
          <a:p>
            <a:endParaRPr/>
          </a:p>
        </p:txBody>
      </p:sp>
      <p:sp>
        <p:nvSpPr>
          <p:cNvPr id="101" name="bg object 101"/>
          <p:cNvSpPr/>
          <p:nvPr/>
        </p:nvSpPr>
        <p:spPr>
          <a:xfrm>
            <a:off x="833666" y="5615368"/>
            <a:ext cx="657860" cy="436245"/>
          </a:xfrm>
          <a:custGeom>
            <a:avLst/>
            <a:gdLst/>
            <a:ahLst/>
            <a:cxnLst/>
            <a:rect l="l" t="t" r="r" b="b"/>
            <a:pathLst>
              <a:path w="657860" h="436245">
                <a:moveTo>
                  <a:pt x="123736" y="54965"/>
                </a:moveTo>
                <a:lnTo>
                  <a:pt x="67564" y="26568"/>
                </a:lnTo>
                <a:lnTo>
                  <a:pt x="10706" y="368"/>
                </a:lnTo>
                <a:lnTo>
                  <a:pt x="0" y="0"/>
                </a:lnTo>
                <a:lnTo>
                  <a:pt x="0" y="50850"/>
                </a:lnTo>
                <a:lnTo>
                  <a:pt x="123736" y="54965"/>
                </a:lnTo>
                <a:close/>
              </a:path>
              <a:path w="657860" h="436245">
                <a:moveTo>
                  <a:pt x="657237" y="435864"/>
                </a:moveTo>
                <a:lnTo>
                  <a:pt x="613473" y="397573"/>
                </a:lnTo>
                <a:lnTo>
                  <a:pt x="598373" y="384632"/>
                </a:lnTo>
                <a:lnTo>
                  <a:pt x="0" y="370420"/>
                </a:lnTo>
                <a:lnTo>
                  <a:pt x="0" y="421271"/>
                </a:lnTo>
                <a:lnTo>
                  <a:pt x="657237" y="435864"/>
                </a:lnTo>
                <a:close/>
              </a:path>
            </a:pathLst>
          </a:custGeom>
          <a:solidFill>
            <a:srgbClr val="002B5A"/>
          </a:solidFill>
        </p:spPr>
        <p:txBody>
          <a:bodyPr wrap="square" lIns="0" tIns="0" rIns="0" bIns="0" rtlCol="0"/>
          <a:lstStyle/>
          <a:p>
            <a:endParaRPr/>
          </a:p>
        </p:txBody>
      </p:sp>
      <p:sp>
        <p:nvSpPr>
          <p:cNvPr id="102" name="bg object 102"/>
          <p:cNvSpPr/>
          <p:nvPr/>
        </p:nvSpPr>
        <p:spPr>
          <a:xfrm>
            <a:off x="0" y="5590425"/>
            <a:ext cx="833755" cy="752475"/>
          </a:xfrm>
          <a:custGeom>
            <a:avLst/>
            <a:gdLst/>
            <a:ahLst/>
            <a:cxnLst/>
            <a:rect l="l" t="t" r="r" b="b"/>
            <a:pathLst>
              <a:path w="833755" h="752475">
                <a:moveTo>
                  <a:pt x="833678" y="20688"/>
                </a:moveTo>
                <a:lnTo>
                  <a:pt x="808278" y="10096"/>
                </a:lnTo>
                <a:lnTo>
                  <a:pt x="782789" y="0"/>
                </a:lnTo>
                <a:lnTo>
                  <a:pt x="782789" y="23850"/>
                </a:lnTo>
                <a:lnTo>
                  <a:pt x="808240" y="24066"/>
                </a:lnTo>
                <a:lnTo>
                  <a:pt x="0" y="17576"/>
                </a:lnTo>
                <a:lnTo>
                  <a:pt x="0" y="68745"/>
                </a:lnTo>
                <a:lnTo>
                  <a:pt x="782789" y="74752"/>
                </a:lnTo>
                <a:lnTo>
                  <a:pt x="782789" y="394627"/>
                </a:lnTo>
                <a:lnTo>
                  <a:pt x="808240" y="394766"/>
                </a:lnTo>
                <a:lnTo>
                  <a:pt x="0" y="390347"/>
                </a:lnTo>
                <a:lnTo>
                  <a:pt x="0" y="441528"/>
                </a:lnTo>
                <a:lnTo>
                  <a:pt x="782789" y="445528"/>
                </a:lnTo>
                <a:lnTo>
                  <a:pt x="782789" y="751941"/>
                </a:lnTo>
                <a:lnTo>
                  <a:pt x="833678" y="751941"/>
                </a:lnTo>
                <a:lnTo>
                  <a:pt x="833678" y="20688"/>
                </a:lnTo>
                <a:close/>
              </a:path>
            </a:pathLst>
          </a:custGeom>
          <a:solidFill>
            <a:srgbClr val="001F3B"/>
          </a:solidFill>
        </p:spPr>
        <p:txBody>
          <a:bodyPr wrap="square" lIns="0" tIns="0" rIns="0" bIns="0" rtlCol="0"/>
          <a:lstStyle/>
          <a:p>
            <a:endParaRPr/>
          </a:p>
        </p:txBody>
      </p:sp>
      <p:pic>
        <p:nvPicPr>
          <p:cNvPr id="103" name="bg object 103"/>
          <p:cNvPicPr/>
          <p:nvPr/>
        </p:nvPicPr>
        <p:blipFill>
          <a:blip r:embed="rId14" cstate="print"/>
          <a:stretch>
            <a:fillRect/>
          </a:stretch>
        </p:blipFill>
        <p:spPr>
          <a:xfrm>
            <a:off x="0" y="6125540"/>
            <a:ext cx="131127" cy="216814"/>
          </a:xfrm>
          <a:prstGeom prst="rect">
            <a:avLst/>
          </a:prstGeom>
        </p:spPr>
      </p:pic>
      <p:sp>
        <p:nvSpPr>
          <p:cNvPr id="104" name="bg object 104"/>
          <p:cNvSpPr/>
          <p:nvPr/>
        </p:nvSpPr>
        <p:spPr>
          <a:xfrm>
            <a:off x="76365" y="7522121"/>
            <a:ext cx="1940560" cy="38100"/>
          </a:xfrm>
          <a:custGeom>
            <a:avLst/>
            <a:gdLst/>
            <a:ahLst/>
            <a:cxnLst/>
            <a:rect l="l" t="t" r="r" b="b"/>
            <a:pathLst>
              <a:path w="1940560" h="38100">
                <a:moveTo>
                  <a:pt x="56870" y="0"/>
                </a:moveTo>
                <a:lnTo>
                  <a:pt x="0" y="0"/>
                </a:lnTo>
                <a:lnTo>
                  <a:pt x="0" y="37884"/>
                </a:lnTo>
                <a:lnTo>
                  <a:pt x="56870" y="37884"/>
                </a:lnTo>
                <a:lnTo>
                  <a:pt x="56870" y="0"/>
                </a:lnTo>
                <a:close/>
              </a:path>
              <a:path w="1940560" h="38100">
                <a:moveTo>
                  <a:pt x="998461" y="0"/>
                </a:moveTo>
                <a:lnTo>
                  <a:pt x="941578" y="0"/>
                </a:lnTo>
                <a:lnTo>
                  <a:pt x="941578" y="37884"/>
                </a:lnTo>
                <a:lnTo>
                  <a:pt x="998461" y="37884"/>
                </a:lnTo>
                <a:lnTo>
                  <a:pt x="998461" y="0"/>
                </a:lnTo>
                <a:close/>
              </a:path>
              <a:path w="1940560" h="38100">
                <a:moveTo>
                  <a:pt x="1940052" y="0"/>
                </a:moveTo>
                <a:lnTo>
                  <a:pt x="1883156" y="0"/>
                </a:lnTo>
                <a:lnTo>
                  <a:pt x="1883156" y="37884"/>
                </a:lnTo>
                <a:lnTo>
                  <a:pt x="1940052" y="37884"/>
                </a:lnTo>
                <a:lnTo>
                  <a:pt x="1940052" y="0"/>
                </a:lnTo>
                <a:close/>
              </a:path>
            </a:pathLst>
          </a:custGeom>
          <a:solidFill>
            <a:srgbClr val="00366F"/>
          </a:solidFill>
        </p:spPr>
        <p:txBody>
          <a:bodyPr wrap="square" lIns="0" tIns="0" rIns="0" bIns="0" rtlCol="0"/>
          <a:lstStyle/>
          <a:p>
            <a:endParaRPr/>
          </a:p>
        </p:txBody>
      </p:sp>
      <p:sp>
        <p:nvSpPr>
          <p:cNvPr id="105" name="bg object 105"/>
          <p:cNvSpPr/>
          <p:nvPr/>
        </p:nvSpPr>
        <p:spPr>
          <a:xfrm>
            <a:off x="76365" y="7021931"/>
            <a:ext cx="1940560" cy="500380"/>
          </a:xfrm>
          <a:custGeom>
            <a:avLst/>
            <a:gdLst/>
            <a:ahLst/>
            <a:cxnLst/>
            <a:rect l="l" t="t" r="r" b="b"/>
            <a:pathLst>
              <a:path w="1940560" h="500379">
                <a:moveTo>
                  <a:pt x="56870" y="0"/>
                </a:moveTo>
                <a:lnTo>
                  <a:pt x="0" y="0"/>
                </a:lnTo>
                <a:lnTo>
                  <a:pt x="0" y="500189"/>
                </a:lnTo>
                <a:lnTo>
                  <a:pt x="56870" y="500189"/>
                </a:lnTo>
                <a:lnTo>
                  <a:pt x="56870" y="0"/>
                </a:lnTo>
                <a:close/>
              </a:path>
              <a:path w="1940560" h="500379">
                <a:moveTo>
                  <a:pt x="998461" y="0"/>
                </a:moveTo>
                <a:lnTo>
                  <a:pt x="941578" y="0"/>
                </a:lnTo>
                <a:lnTo>
                  <a:pt x="941578" y="500189"/>
                </a:lnTo>
                <a:lnTo>
                  <a:pt x="998461" y="500189"/>
                </a:lnTo>
                <a:lnTo>
                  <a:pt x="998461" y="0"/>
                </a:lnTo>
                <a:close/>
              </a:path>
              <a:path w="1940560" h="500379">
                <a:moveTo>
                  <a:pt x="1940052" y="0"/>
                </a:moveTo>
                <a:lnTo>
                  <a:pt x="1883156" y="0"/>
                </a:lnTo>
                <a:lnTo>
                  <a:pt x="1883156" y="500189"/>
                </a:lnTo>
                <a:lnTo>
                  <a:pt x="1940052" y="500189"/>
                </a:lnTo>
                <a:lnTo>
                  <a:pt x="1940052" y="0"/>
                </a:lnTo>
                <a:close/>
              </a:path>
            </a:pathLst>
          </a:custGeom>
          <a:solidFill>
            <a:srgbClr val="000818"/>
          </a:solidFill>
        </p:spPr>
        <p:txBody>
          <a:bodyPr wrap="square" lIns="0" tIns="0" rIns="0" bIns="0" rtlCol="0"/>
          <a:lstStyle/>
          <a:p>
            <a:endParaRPr/>
          </a:p>
        </p:txBody>
      </p:sp>
      <p:sp>
        <p:nvSpPr>
          <p:cNvPr id="106" name="bg object 106"/>
          <p:cNvSpPr/>
          <p:nvPr/>
        </p:nvSpPr>
        <p:spPr>
          <a:xfrm>
            <a:off x="9760851" y="6108407"/>
            <a:ext cx="931544" cy="1451610"/>
          </a:xfrm>
          <a:custGeom>
            <a:avLst/>
            <a:gdLst/>
            <a:ahLst/>
            <a:cxnLst/>
            <a:rect l="l" t="t" r="r" b="b"/>
            <a:pathLst>
              <a:path w="931545" h="1451609">
                <a:moveTo>
                  <a:pt x="0" y="0"/>
                </a:moveTo>
                <a:lnTo>
                  <a:pt x="0" y="890574"/>
                </a:lnTo>
                <a:lnTo>
                  <a:pt x="17328" y="894254"/>
                </a:lnTo>
                <a:lnTo>
                  <a:pt x="34313" y="899067"/>
                </a:lnTo>
                <a:lnTo>
                  <a:pt x="70307" y="914120"/>
                </a:lnTo>
                <a:lnTo>
                  <a:pt x="119472" y="954709"/>
                </a:lnTo>
                <a:lnTo>
                  <a:pt x="138493" y="1005700"/>
                </a:lnTo>
                <a:lnTo>
                  <a:pt x="136137" y="1025999"/>
                </a:lnTo>
                <a:lnTo>
                  <a:pt x="128792" y="1044982"/>
                </a:lnTo>
                <a:lnTo>
                  <a:pt x="117324" y="1062187"/>
                </a:lnTo>
                <a:lnTo>
                  <a:pt x="102603" y="1077150"/>
                </a:lnTo>
                <a:lnTo>
                  <a:pt x="109626" y="1086894"/>
                </a:lnTo>
                <a:lnTo>
                  <a:pt x="115571" y="1097408"/>
                </a:lnTo>
                <a:lnTo>
                  <a:pt x="120300" y="1108706"/>
                </a:lnTo>
                <a:lnTo>
                  <a:pt x="123672" y="1120800"/>
                </a:lnTo>
                <a:lnTo>
                  <a:pt x="124010" y="1159885"/>
                </a:lnTo>
                <a:lnTo>
                  <a:pt x="110620" y="1196416"/>
                </a:lnTo>
                <a:lnTo>
                  <a:pt x="86928" y="1227260"/>
                </a:lnTo>
                <a:lnTo>
                  <a:pt x="56362" y="1249286"/>
                </a:lnTo>
                <a:lnTo>
                  <a:pt x="48412" y="1253083"/>
                </a:lnTo>
                <a:lnTo>
                  <a:pt x="44361" y="1254683"/>
                </a:lnTo>
                <a:lnTo>
                  <a:pt x="80505" y="1264170"/>
                </a:lnTo>
                <a:lnTo>
                  <a:pt x="123070" y="1277186"/>
                </a:lnTo>
                <a:lnTo>
                  <a:pt x="183742" y="1304113"/>
                </a:lnTo>
                <a:lnTo>
                  <a:pt x="215126" y="1331497"/>
                </a:lnTo>
                <a:lnTo>
                  <a:pt x="228616" y="1383851"/>
                </a:lnTo>
                <a:lnTo>
                  <a:pt x="225151" y="1408666"/>
                </a:lnTo>
                <a:lnTo>
                  <a:pt x="216562" y="1431931"/>
                </a:lnTo>
                <a:lnTo>
                  <a:pt x="203149" y="1451597"/>
                </a:lnTo>
                <a:lnTo>
                  <a:pt x="931138" y="1451597"/>
                </a:lnTo>
                <a:lnTo>
                  <a:pt x="931138" y="1398955"/>
                </a:lnTo>
                <a:lnTo>
                  <a:pt x="924496" y="1398104"/>
                </a:lnTo>
                <a:lnTo>
                  <a:pt x="917879" y="1396999"/>
                </a:lnTo>
                <a:lnTo>
                  <a:pt x="860137" y="1375490"/>
                </a:lnTo>
                <a:lnTo>
                  <a:pt x="819543" y="1337665"/>
                </a:lnTo>
                <a:lnTo>
                  <a:pt x="801553" y="1295195"/>
                </a:lnTo>
                <a:lnTo>
                  <a:pt x="798271" y="1264488"/>
                </a:lnTo>
                <a:lnTo>
                  <a:pt x="801803" y="1230407"/>
                </a:lnTo>
                <a:lnTo>
                  <a:pt x="828237" y="1166933"/>
                </a:lnTo>
                <a:lnTo>
                  <a:pt x="865407" y="1127306"/>
                </a:lnTo>
                <a:lnTo>
                  <a:pt x="900080" y="1105654"/>
                </a:lnTo>
                <a:lnTo>
                  <a:pt x="918730" y="1097457"/>
                </a:lnTo>
                <a:lnTo>
                  <a:pt x="916459" y="1078161"/>
                </a:lnTo>
                <a:lnTo>
                  <a:pt x="917929" y="1058586"/>
                </a:lnTo>
                <a:lnTo>
                  <a:pt x="922900" y="1039425"/>
                </a:lnTo>
                <a:lnTo>
                  <a:pt x="931138" y="1021372"/>
                </a:lnTo>
                <a:lnTo>
                  <a:pt x="931138" y="974140"/>
                </a:lnTo>
                <a:lnTo>
                  <a:pt x="879036" y="914276"/>
                </a:lnTo>
                <a:lnTo>
                  <a:pt x="838594" y="870559"/>
                </a:lnTo>
                <a:lnTo>
                  <a:pt x="789559" y="820178"/>
                </a:lnTo>
                <a:lnTo>
                  <a:pt x="757929" y="789086"/>
                </a:lnTo>
                <a:lnTo>
                  <a:pt x="723876" y="756785"/>
                </a:lnTo>
                <a:lnTo>
                  <a:pt x="687539" y="723631"/>
                </a:lnTo>
                <a:lnTo>
                  <a:pt x="649060" y="689976"/>
                </a:lnTo>
                <a:lnTo>
                  <a:pt x="608579" y="656176"/>
                </a:lnTo>
                <a:lnTo>
                  <a:pt x="566236" y="622584"/>
                </a:lnTo>
                <a:lnTo>
                  <a:pt x="522172" y="589554"/>
                </a:lnTo>
                <a:lnTo>
                  <a:pt x="476529" y="557441"/>
                </a:lnTo>
                <a:lnTo>
                  <a:pt x="444176" y="535996"/>
                </a:lnTo>
                <a:lnTo>
                  <a:pt x="411178" y="515270"/>
                </a:lnTo>
                <a:lnTo>
                  <a:pt x="377584" y="495383"/>
                </a:lnTo>
                <a:lnTo>
                  <a:pt x="343446" y="476453"/>
                </a:lnTo>
                <a:lnTo>
                  <a:pt x="290715" y="445624"/>
                </a:lnTo>
                <a:lnTo>
                  <a:pt x="243674" y="413049"/>
                </a:lnTo>
                <a:lnTo>
                  <a:pt x="201998" y="379150"/>
                </a:lnTo>
                <a:lnTo>
                  <a:pt x="165362" y="344353"/>
                </a:lnTo>
                <a:lnTo>
                  <a:pt x="133444" y="309082"/>
                </a:lnTo>
                <a:lnTo>
                  <a:pt x="105918" y="273761"/>
                </a:lnTo>
                <a:lnTo>
                  <a:pt x="46275" y="171342"/>
                </a:lnTo>
                <a:lnTo>
                  <a:pt x="14654" y="83864"/>
                </a:lnTo>
                <a:lnTo>
                  <a:pt x="2185" y="22894"/>
                </a:lnTo>
                <a:lnTo>
                  <a:pt x="0" y="0"/>
                </a:lnTo>
                <a:close/>
              </a:path>
            </a:pathLst>
          </a:custGeom>
          <a:solidFill>
            <a:srgbClr val="00315F"/>
          </a:solidFill>
        </p:spPr>
        <p:txBody>
          <a:bodyPr wrap="square" lIns="0" tIns="0" rIns="0" bIns="0" rtlCol="0"/>
          <a:lstStyle/>
          <a:p>
            <a:endParaRPr/>
          </a:p>
        </p:txBody>
      </p:sp>
      <p:sp>
        <p:nvSpPr>
          <p:cNvPr id="107" name="bg object 107"/>
          <p:cNvSpPr/>
          <p:nvPr/>
        </p:nvSpPr>
        <p:spPr>
          <a:xfrm>
            <a:off x="9646284" y="7185560"/>
            <a:ext cx="238760" cy="177800"/>
          </a:xfrm>
          <a:custGeom>
            <a:avLst/>
            <a:gdLst/>
            <a:ahLst/>
            <a:cxnLst/>
            <a:rect l="l" t="t" r="r" b="b"/>
            <a:pathLst>
              <a:path w="238759" h="177800">
                <a:moveTo>
                  <a:pt x="217170" y="0"/>
                </a:moveTo>
                <a:lnTo>
                  <a:pt x="165569" y="27229"/>
                </a:lnTo>
                <a:lnTo>
                  <a:pt x="109907" y="37910"/>
                </a:lnTo>
                <a:lnTo>
                  <a:pt x="42456" y="44068"/>
                </a:lnTo>
                <a:lnTo>
                  <a:pt x="32057" y="55577"/>
                </a:lnTo>
                <a:lnTo>
                  <a:pt x="21513" y="66936"/>
                </a:lnTo>
                <a:lnTo>
                  <a:pt x="10827" y="78146"/>
                </a:lnTo>
                <a:lnTo>
                  <a:pt x="0" y="89204"/>
                </a:lnTo>
                <a:lnTo>
                  <a:pt x="0" y="149961"/>
                </a:lnTo>
                <a:lnTo>
                  <a:pt x="40162" y="155012"/>
                </a:lnTo>
                <a:lnTo>
                  <a:pt x="80092" y="161223"/>
                </a:lnTo>
                <a:lnTo>
                  <a:pt x="119707" y="168696"/>
                </a:lnTo>
                <a:lnTo>
                  <a:pt x="158927" y="177533"/>
                </a:lnTo>
                <a:lnTo>
                  <a:pt x="162979" y="175920"/>
                </a:lnTo>
                <a:lnTo>
                  <a:pt x="201500" y="150109"/>
                </a:lnTo>
                <a:lnTo>
                  <a:pt x="225190" y="119265"/>
                </a:lnTo>
                <a:lnTo>
                  <a:pt x="238582" y="82735"/>
                </a:lnTo>
                <a:lnTo>
                  <a:pt x="238252" y="43649"/>
                </a:lnTo>
                <a:lnTo>
                  <a:pt x="234873" y="31553"/>
                </a:lnTo>
                <a:lnTo>
                  <a:pt x="230144" y="20253"/>
                </a:lnTo>
                <a:lnTo>
                  <a:pt x="224198" y="9738"/>
                </a:lnTo>
                <a:lnTo>
                  <a:pt x="217170" y="0"/>
                </a:lnTo>
                <a:close/>
              </a:path>
              <a:path w="238759" h="177800">
                <a:moveTo>
                  <a:pt x="9817" y="46939"/>
                </a:moveTo>
                <a:lnTo>
                  <a:pt x="0" y="47802"/>
                </a:lnTo>
                <a:lnTo>
                  <a:pt x="0" y="57327"/>
                </a:lnTo>
                <a:lnTo>
                  <a:pt x="3289" y="53886"/>
                </a:lnTo>
                <a:lnTo>
                  <a:pt x="6565" y="50418"/>
                </a:lnTo>
                <a:lnTo>
                  <a:pt x="9817" y="46939"/>
                </a:lnTo>
                <a:close/>
              </a:path>
            </a:pathLst>
          </a:custGeom>
          <a:solidFill>
            <a:srgbClr val="001D56"/>
          </a:solidFill>
        </p:spPr>
        <p:txBody>
          <a:bodyPr wrap="square" lIns="0" tIns="0" rIns="0" bIns="0" rtlCol="0"/>
          <a:lstStyle/>
          <a:p>
            <a:endParaRPr/>
          </a:p>
        </p:txBody>
      </p:sp>
      <p:pic>
        <p:nvPicPr>
          <p:cNvPr id="108" name="bg object 108"/>
          <p:cNvPicPr/>
          <p:nvPr/>
        </p:nvPicPr>
        <p:blipFill>
          <a:blip r:embed="rId15" cstate="print"/>
          <a:stretch>
            <a:fillRect/>
          </a:stretch>
        </p:blipFill>
        <p:spPr>
          <a:xfrm>
            <a:off x="9646297" y="6752941"/>
            <a:ext cx="92486" cy="125933"/>
          </a:xfrm>
          <a:prstGeom prst="rect">
            <a:avLst/>
          </a:prstGeom>
        </p:spPr>
      </p:pic>
      <p:sp>
        <p:nvSpPr>
          <p:cNvPr id="109" name="bg object 109"/>
          <p:cNvSpPr/>
          <p:nvPr/>
        </p:nvSpPr>
        <p:spPr>
          <a:xfrm>
            <a:off x="9646284" y="7229633"/>
            <a:ext cx="42545" cy="45720"/>
          </a:xfrm>
          <a:custGeom>
            <a:avLst/>
            <a:gdLst/>
            <a:ahLst/>
            <a:cxnLst/>
            <a:rect l="l" t="t" r="r" b="b"/>
            <a:pathLst>
              <a:path w="42545" h="45720">
                <a:moveTo>
                  <a:pt x="42456" y="0"/>
                </a:moveTo>
                <a:lnTo>
                  <a:pt x="9817" y="2870"/>
                </a:lnTo>
                <a:lnTo>
                  <a:pt x="0" y="13258"/>
                </a:lnTo>
                <a:lnTo>
                  <a:pt x="0" y="45123"/>
                </a:lnTo>
                <a:lnTo>
                  <a:pt x="10825" y="34064"/>
                </a:lnTo>
                <a:lnTo>
                  <a:pt x="21509" y="22856"/>
                </a:lnTo>
                <a:lnTo>
                  <a:pt x="32052" y="11501"/>
                </a:lnTo>
                <a:lnTo>
                  <a:pt x="42456" y="0"/>
                </a:lnTo>
                <a:close/>
              </a:path>
            </a:pathLst>
          </a:custGeom>
          <a:solidFill>
            <a:srgbClr val="000818"/>
          </a:solidFill>
        </p:spPr>
        <p:txBody>
          <a:bodyPr wrap="square" lIns="0" tIns="0" rIns="0" bIns="0" rtlCol="0"/>
          <a:lstStyle/>
          <a:p>
            <a:endParaRPr/>
          </a:p>
        </p:txBody>
      </p:sp>
      <p:sp>
        <p:nvSpPr>
          <p:cNvPr id="110" name="bg object 110"/>
          <p:cNvSpPr/>
          <p:nvPr/>
        </p:nvSpPr>
        <p:spPr>
          <a:xfrm>
            <a:off x="9646285" y="7020864"/>
            <a:ext cx="343535" cy="539750"/>
          </a:xfrm>
          <a:custGeom>
            <a:avLst/>
            <a:gdLst/>
            <a:ahLst/>
            <a:cxnLst/>
            <a:rect l="l" t="t" r="r" b="b"/>
            <a:pathLst>
              <a:path w="343534" h="539750">
                <a:moveTo>
                  <a:pt x="253060" y="93256"/>
                </a:moveTo>
                <a:lnTo>
                  <a:pt x="234022" y="42265"/>
                </a:lnTo>
                <a:lnTo>
                  <a:pt x="191300" y="5321"/>
                </a:lnTo>
                <a:lnTo>
                  <a:pt x="181546" y="0"/>
                </a:lnTo>
                <a:lnTo>
                  <a:pt x="181991" y="5207"/>
                </a:lnTo>
                <a:lnTo>
                  <a:pt x="181762" y="10299"/>
                </a:lnTo>
                <a:lnTo>
                  <a:pt x="164947" y="47129"/>
                </a:lnTo>
                <a:lnTo>
                  <a:pt x="102019" y="83159"/>
                </a:lnTo>
                <a:lnTo>
                  <a:pt x="64033" y="87630"/>
                </a:lnTo>
                <a:lnTo>
                  <a:pt x="53251" y="87261"/>
                </a:lnTo>
                <a:lnTo>
                  <a:pt x="39839" y="86004"/>
                </a:lnTo>
                <a:lnTo>
                  <a:pt x="26504" y="84124"/>
                </a:lnTo>
                <a:lnTo>
                  <a:pt x="13233" y="81762"/>
                </a:lnTo>
                <a:lnTo>
                  <a:pt x="0" y="79057"/>
                </a:lnTo>
                <a:lnTo>
                  <a:pt x="0" y="212496"/>
                </a:lnTo>
                <a:lnTo>
                  <a:pt x="81521" y="205346"/>
                </a:lnTo>
                <a:lnTo>
                  <a:pt x="138087" y="198551"/>
                </a:lnTo>
                <a:lnTo>
                  <a:pt x="191744" y="181508"/>
                </a:lnTo>
                <a:lnTo>
                  <a:pt x="231876" y="149733"/>
                </a:lnTo>
                <a:lnTo>
                  <a:pt x="250698" y="113550"/>
                </a:lnTo>
                <a:lnTo>
                  <a:pt x="253060" y="93256"/>
                </a:lnTo>
                <a:close/>
              </a:path>
              <a:path w="343534" h="539750">
                <a:moveTo>
                  <a:pt x="343179" y="471398"/>
                </a:moveTo>
                <a:lnTo>
                  <a:pt x="334708" y="427621"/>
                </a:lnTo>
                <a:lnTo>
                  <a:pt x="298310" y="391668"/>
                </a:lnTo>
                <a:lnTo>
                  <a:pt x="237629" y="364744"/>
                </a:lnTo>
                <a:lnTo>
                  <a:pt x="195072" y="351713"/>
                </a:lnTo>
                <a:lnTo>
                  <a:pt x="188988" y="350062"/>
                </a:lnTo>
                <a:lnTo>
                  <a:pt x="184543" y="351942"/>
                </a:lnTo>
                <a:lnTo>
                  <a:pt x="174294" y="355092"/>
                </a:lnTo>
                <a:lnTo>
                  <a:pt x="166027" y="355993"/>
                </a:lnTo>
                <a:lnTo>
                  <a:pt x="157657" y="355993"/>
                </a:lnTo>
                <a:lnTo>
                  <a:pt x="148818" y="355688"/>
                </a:lnTo>
                <a:lnTo>
                  <a:pt x="139954" y="354914"/>
                </a:lnTo>
                <a:lnTo>
                  <a:pt x="91859" y="348856"/>
                </a:lnTo>
                <a:lnTo>
                  <a:pt x="61302" y="345922"/>
                </a:lnTo>
                <a:lnTo>
                  <a:pt x="30670" y="343814"/>
                </a:lnTo>
                <a:lnTo>
                  <a:pt x="0" y="342519"/>
                </a:lnTo>
                <a:lnTo>
                  <a:pt x="0" y="539140"/>
                </a:lnTo>
                <a:lnTo>
                  <a:pt x="317715" y="539140"/>
                </a:lnTo>
                <a:lnTo>
                  <a:pt x="331127" y="519480"/>
                </a:lnTo>
                <a:lnTo>
                  <a:pt x="339712" y="496214"/>
                </a:lnTo>
                <a:lnTo>
                  <a:pt x="343179" y="471398"/>
                </a:lnTo>
                <a:close/>
              </a:path>
            </a:pathLst>
          </a:custGeom>
          <a:solidFill>
            <a:srgbClr val="001D56"/>
          </a:solidFill>
        </p:spPr>
        <p:txBody>
          <a:bodyPr wrap="square" lIns="0" tIns="0" rIns="0" bIns="0" rtlCol="0"/>
          <a:lstStyle/>
          <a:p>
            <a:endParaRPr/>
          </a:p>
        </p:txBody>
      </p:sp>
      <p:pic>
        <p:nvPicPr>
          <p:cNvPr id="111" name="bg object 111"/>
          <p:cNvPicPr/>
          <p:nvPr/>
        </p:nvPicPr>
        <p:blipFill>
          <a:blip r:embed="rId16" cstate="print"/>
          <a:stretch>
            <a:fillRect/>
          </a:stretch>
        </p:blipFill>
        <p:spPr>
          <a:xfrm>
            <a:off x="9646284" y="6616787"/>
            <a:ext cx="104482" cy="191347"/>
          </a:xfrm>
          <a:prstGeom prst="rect">
            <a:avLst/>
          </a:prstGeom>
        </p:spPr>
      </p:pic>
      <p:sp>
        <p:nvSpPr>
          <p:cNvPr id="112" name="bg object 112"/>
          <p:cNvSpPr/>
          <p:nvPr/>
        </p:nvSpPr>
        <p:spPr>
          <a:xfrm>
            <a:off x="9646285" y="6993737"/>
            <a:ext cx="189230" cy="383540"/>
          </a:xfrm>
          <a:custGeom>
            <a:avLst/>
            <a:gdLst/>
            <a:ahLst/>
            <a:cxnLst/>
            <a:rect l="l" t="t" r="r" b="b"/>
            <a:pathLst>
              <a:path w="189229" h="383540">
                <a:moveTo>
                  <a:pt x="181991" y="32334"/>
                </a:moveTo>
                <a:lnTo>
                  <a:pt x="131889" y="8928"/>
                </a:lnTo>
                <a:lnTo>
                  <a:pt x="83083" y="1231"/>
                </a:lnTo>
                <a:lnTo>
                  <a:pt x="51142" y="0"/>
                </a:lnTo>
                <a:lnTo>
                  <a:pt x="38315" y="177"/>
                </a:lnTo>
                <a:lnTo>
                  <a:pt x="25514" y="698"/>
                </a:lnTo>
                <a:lnTo>
                  <a:pt x="12725" y="1511"/>
                </a:lnTo>
                <a:lnTo>
                  <a:pt x="0" y="2578"/>
                </a:lnTo>
                <a:lnTo>
                  <a:pt x="0" y="106184"/>
                </a:lnTo>
                <a:lnTo>
                  <a:pt x="39839" y="113131"/>
                </a:lnTo>
                <a:lnTo>
                  <a:pt x="64046" y="114757"/>
                </a:lnTo>
                <a:lnTo>
                  <a:pt x="102031" y="110286"/>
                </a:lnTo>
                <a:lnTo>
                  <a:pt x="164947" y="74256"/>
                </a:lnTo>
                <a:lnTo>
                  <a:pt x="181762" y="37426"/>
                </a:lnTo>
                <a:lnTo>
                  <a:pt x="181991" y="32334"/>
                </a:lnTo>
                <a:close/>
              </a:path>
              <a:path w="189229" h="383540">
                <a:moveTo>
                  <a:pt x="188874" y="377177"/>
                </a:moveTo>
                <a:lnTo>
                  <a:pt x="119697" y="360527"/>
                </a:lnTo>
                <a:lnTo>
                  <a:pt x="80086" y="353047"/>
                </a:lnTo>
                <a:lnTo>
                  <a:pt x="40157" y="346837"/>
                </a:lnTo>
                <a:lnTo>
                  <a:pt x="0" y="341795"/>
                </a:lnTo>
                <a:lnTo>
                  <a:pt x="0" y="369646"/>
                </a:lnTo>
                <a:lnTo>
                  <a:pt x="30670" y="370941"/>
                </a:lnTo>
                <a:lnTo>
                  <a:pt x="61302" y="373049"/>
                </a:lnTo>
                <a:lnTo>
                  <a:pt x="91859" y="375983"/>
                </a:lnTo>
                <a:lnTo>
                  <a:pt x="139954" y="382041"/>
                </a:lnTo>
                <a:lnTo>
                  <a:pt x="148818" y="382816"/>
                </a:lnTo>
                <a:lnTo>
                  <a:pt x="157657" y="383120"/>
                </a:lnTo>
                <a:lnTo>
                  <a:pt x="166027" y="383120"/>
                </a:lnTo>
                <a:lnTo>
                  <a:pt x="174294" y="382219"/>
                </a:lnTo>
                <a:lnTo>
                  <a:pt x="184543" y="379069"/>
                </a:lnTo>
                <a:lnTo>
                  <a:pt x="188874" y="377177"/>
                </a:lnTo>
                <a:close/>
              </a:path>
            </a:pathLst>
          </a:custGeom>
          <a:solidFill>
            <a:srgbClr val="00246C"/>
          </a:solidFill>
        </p:spPr>
        <p:txBody>
          <a:bodyPr wrap="square" lIns="0" tIns="0" rIns="0" bIns="0" rtlCol="0"/>
          <a:lstStyle/>
          <a:p>
            <a:endParaRPr/>
          </a:p>
        </p:txBody>
      </p:sp>
      <p:sp>
        <p:nvSpPr>
          <p:cNvPr id="113" name="bg object 113"/>
          <p:cNvSpPr/>
          <p:nvPr/>
        </p:nvSpPr>
        <p:spPr>
          <a:xfrm>
            <a:off x="10677309" y="7129777"/>
            <a:ext cx="15240" cy="76200"/>
          </a:xfrm>
          <a:custGeom>
            <a:avLst/>
            <a:gdLst/>
            <a:ahLst/>
            <a:cxnLst/>
            <a:rect l="l" t="t" r="r" b="b"/>
            <a:pathLst>
              <a:path w="15240" h="76200">
                <a:moveTo>
                  <a:pt x="14680" y="0"/>
                </a:moveTo>
                <a:lnTo>
                  <a:pt x="6437" y="18053"/>
                </a:lnTo>
                <a:lnTo>
                  <a:pt x="1466" y="37214"/>
                </a:lnTo>
                <a:lnTo>
                  <a:pt x="0" y="56789"/>
                </a:lnTo>
                <a:lnTo>
                  <a:pt x="2272" y="76085"/>
                </a:lnTo>
                <a:lnTo>
                  <a:pt x="10502" y="73025"/>
                </a:lnTo>
                <a:lnTo>
                  <a:pt x="14680" y="71653"/>
                </a:lnTo>
                <a:lnTo>
                  <a:pt x="14680" y="0"/>
                </a:lnTo>
                <a:close/>
              </a:path>
            </a:pathLst>
          </a:custGeom>
          <a:solidFill>
            <a:srgbClr val="001D56"/>
          </a:solidFill>
        </p:spPr>
        <p:txBody>
          <a:bodyPr wrap="square" lIns="0" tIns="0" rIns="0" bIns="0" rtlCol="0"/>
          <a:lstStyle/>
          <a:p>
            <a:endParaRPr/>
          </a:p>
        </p:txBody>
      </p:sp>
      <p:pic>
        <p:nvPicPr>
          <p:cNvPr id="114" name="bg object 114"/>
          <p:cNvPicPr/>
          <p:nvPr/>
        </p:nvPicPr>
        <p:blipFill>
          <a:blip r:embed="rId17" cstate="print"/>
          <a:stretch>
            <a:fillRect/>
          </a:stretch>
        </p:blipFill>
        <p:spPr>
          <a:xfrm>
            <a:off x="10564990" y="7393789"/>
            <a:ext cx="127012" cy="113576"/>
          </a:xfrm>
          <a:prstGeom prst="rect">
            <a:avLst/>
          </a:prstGeom>
        </p:spPr>
      </p:pic>
      <p:sp>
        <p:nvSpPr>
          <p:cNvPr id="115" name="bg object 115"/>
          <p:cNvSpPr/>
          <p:nvPr/>
        </p:nvSpPr>
        <p:spPr>
          <a:xfrm>
            <a:off x="10602328" y="6650401"/>
            <a:ext cx="90170" cy="259079"/>
          </a:xfrm>
          <a:custGeom>
            <a:avLst/>
            <a:gdLst/>
            <a:ahLst/>
            <a:cxnLst/>
            <a:rect l="l" t="t" r="r" b="b"/>
            <a:pathLst>
              <a:path w="90170" h="259079">
                <a:moveTo>
                  <a:pt x="89661" y="0"/>
                </a:moveTo>
                <a:lnTo>
                  <a:pt x="34707" y="39125"/>
                </a:lnTo>
                <a:lnTo>
                  <a:pt x="2374" y="94157"/>
                </a:lnTo>
                <a:lnTo>
                  <a:pt x="0" y="108864"/>
                </a:lnTo>
                <a:lnTo>
                  <a:pt x="12" y="116217"/>
                </a:lnTo>
                <a:lnTo>
                  <a:pt x="11282" y="166868"/>
                </a:lnTo>
                <a:lnTo>
                  <a:pt x="39344" y="211899"/>
                </a:lnTo>
                <a:lnTo>
                  <a:pt x="76013" y="248239"/>
                </a:lnTo>
                <a:lnTo>
                  <a:pt x="89661" y="258749"/>
                </a:lnTo>
                <a:lnTo>
                  <a:pt x="89661" y="0"/>
                </a:lnTo>
                <a:close/>
              </a:path>
            </a:pathLst>
          </a:custGeom>
          <a:solidFill>
            <a:srgbClr val="00246C"/>
          </a:solidFill>
        </p:spPr>
        <p:txBody>
          <a:bodyPr wrap="square" lIns="0" tIns="0" rIns="0" bIns="0" rtlCol="0"/>
          <a:lstStyle/>
          <a:p>
            <a:endParaRPr/>
          </a:p>
        </p:txBody>
      </p:sp>
      <p:pic>
        <p:nvPicPr>
          <p:cNvPr id="116" name="bg object 116"/>
          <p:cNvPicPr/>
          <p:nvPr/>
        </p:nvPicPr>
        <p:blipFill>
          <a:blip r:embed="rId18" cstate="print"/>
          <a:stretch>
            <a:fillRect/>
          </a:stretch>
        </p:blipFill>
        <p:spPr>
          <a:xfrm>
            <a:off x="10559122" y="7201434"/>
            <a:ext cx="132867" cy="212051"/>
          </a:xfrm>
          <a:prstGeom prst="rect">
            <a:avLst/>
          </a:prstGeom>
        </p:spPr>
      </p:pic>
      <p:sp>
        <p:nvSpPr>
          <p:cNvPr id="117" name="bg object 117"/>
          <p:cNvSpPr/>
          <p:nvPr/>
        </p:nvSpPr>
        <p:spPr>
          <a:xfrm>
            <a:off x="2911792" y="3497782"/>
            <a:ext cx="364490" cy="4062729"/>
          </a:xfrm>
          <a:custGeom>
            <a:avLst/>
            <a:gdLst/>
            <a:ahLst/>
            <a:cxnLst/>
            <a:rect l="l" t="t" r="r" b="b"/>
            <a:pathLst>
              <a:path w="364489" h="4062729">
                <a:moveTo>
                  <a:pt x="364172" y="137896"/>
                </a:moveTo>
                <a:lnTo>
                  <a:pt x="83870" y="418211"/>
                </a:lnTo>
                <a:lnTo>
                  <a:pt x="130784" y="371271"/>
                </a:lnTo>
                <a:lnTo>
                  <a:pt x="130784" y="0"/>
                </a:lnTo>
                <a:lnTo>
                  <a:pt x="0" y="0"/>
                </a:lnTo>
                <a:lnTo>
                  <a:pt x="0" y="4062222"/>
                </a:lnTo>
                <a:lnTo>
                  <a:pt x="130784" y="4062222"/>
                </a:lnTo>
                <a:lnTo>
                  <a:pt x="130784" y="419023"/>
                </a:lnTo>
                <a:lnTo>
                  <a:pt x="364172" y="185623"/>
                </a:lnTo>
                <a:lnTo>
                  <a:pt x="364172" y="137896"/>
                </a:lnTo>
                <a:close/>
              </a:path>
            </a:pathLst>
          </a:custGeom>
          <a:solidFill>
            <a:srgbClr val="00315F"/>
          </a:solidFill>
        </p:spPr>
        <p:txBody>
          <a:bodyPr wrap="square" lIns="0" tIns="0" rIns="0" bIns="0" rtlCol="0"/>
          <a:lstStyle/>
          <a:p>
            <a:endParaRPr/>
          </a:p>
        </p:txBody>
      </p:sp>
      <p:pic>
        <p:nvPicPr>
          <p:cNvPr id="118" name="bg object 118"/>
          <p:cNvPicPr/>
          <p:nvPr/>
        </p:nvPicPr>
        <p:blipFill>
          <a:blip r:embed="rId19" cstate="print"/>
          <a:stretch>
            <a:fillRect/>
          </a:stretch>
        </p:blipFill>
        <p:spPr>
          <a:xfrm>
            <a:off x="3275965" y="2600617"/>
            <a:ext cx="3520441" cy="2075688"/>
          </a:xfrm>
          <a:prstGeom prst="rect">
            <a:avLst/>
          </a:prstGeom>
        </p:spPr>
      </p:pic>
      <p:sp>
        <p:nvSpPr>
          <p:cNvPr id="119" name="bg object 119"/>
          <p:cNvSpPr/>
          <p:nvPr/>
        </p:nvSpPr>
        <p:spPr>
          <a:xfrm>
            <a:off x="6790308" y="2600617"/>
            <a:ext cx="882015" cy="1718945"/>
          </a:xfrm>
          <a:custGeom>
            <a:avLst/>
            <a:gdLst/>
            <a:ahLst/>
            <a:cxnLst/>
            <a:rect l="l" t="t" r="r" b="b"/>
            <a:pathLst>
              <a:path w="882015" h="1718945">
                <a:moveTo>
                  <a:pt x="881418" y="0"/>
                </a:moveTo>
                <a:lnTo>
                  <a:pt x="0" y="0"/>
                </a:lnTo>
                <a:lnTo>
                  <a:pt x="0" y="1718817"/>
                </a:lnTo>
                <a:lnTo>
                  <a:pt x="32014" y="1714043"/>
                </a:lnTo>
                <a:lnTo>
                  <a:pt x="63861" y="1709674"/>
                </a:lnTo>
                <a:lnTo>
                  <a:pt x="126961" y="1702092"/>
                </a:lnTo>
                <a:lnTo>
                  <a:pt x="181382" y="1696590"/>
                </a:lnTo>
                <a:lnTo>
                  <a:pt x="235068" y="1692096"/>
                </a:lnTo>
                <a:lnTo>
                  <a:pt x="287937" y="1688552"/>
                </a:lnTo>
                <a:lnTo>
                  <a:pt x="339909" y="1685897"/>
                </a:lnTo>
                <a:lnTo>
                  <a:pt x="390901" y="1684074"/>
                </a:lnTo>
                <a:lnTo>
                  <a:pt x="440833" y="1683023"/>
                </a:lnTo>
                <a:lnTo>
                  <a:pt x="873676" y="1682686"/>
                </a:lnTo>
                <a:lnTo>
                  <a:pt x="873671" y="1676933"/>
                </a:lnTo>
                <a:lnTo>
                  <a:pt x="881418" y="1662049"/>
                </a:lnTo>
                <a:lnTo>
                  <a:pt x="881418" y="0"/>
                </a:lnTo>
                <a:close/>
              </a:path>
              <a:path w="882015" h="1718945">
                <a:moveTo>
                  <a:pt x="873676" y="1682686"/>
                </a:moveTo>
                <a:lnTo>
                  <a:pt x="544864" y="1683115"/>
                </a:lnTo>
                <a:lnTo>
                  <a:pt x="598306" y="1684338"/>
                </a:lnTo>
                <a:lnTo>
                  <a:pt x="649815" y="1686264"/>
                </a:lnTo>
                <a:lnTo>
                  <a:pt x="699257" y="1688799"/>
                </a:lnTo>
                <a:lnTo>
                  <a:pt x="746499" y="1691851"/>
                </a:lnTo>
                <a:lnTo>
                  <a:pt x="791409" y="1695325"/>
                </a:lnTo>
                <a:lnTo>
                  <a:pt x="833852" y="1699130"/>
                </a:lnTo>
                <a:lnTo>
                  <a:pt x="873696" y="1703171"/>
                </a:lnTo>
                <a:lnTo>
                  <a:pt x="873676" y="1682686"/>
                </a:lnTo>
                <a:close/>
              </a:path>
              <a:path w="882015" h="1718945">
                <a:moveTo>
                  <a:pt x="873676" y="1682686"/>
                </a:moveTo>
                <a:lnTo>
                  <a:pt x="489623" y="1682686"/>
                </a:lnTo>
                <a:lnTo>
                  <a:pt x="524663" y="1682958"/>
                </a:lnTo>
                <a:lnTo>
                  <a:pt x="873676" y="1682686"/>
                </a:lnTo>
                <a:close/>
              </a:path>
            </a:pathLst>
          </a:custGeom>
          <a:solidFill>
            <a:srgbClr val="001A37"/>
          </a:solidFill>
        </p:spPr>
        <p:txBody>
          <a:bodyPr wrap="square" lIns="0" tIns="0" rIns="0" bIns="0" rtlCol="0"/>
          <a:lstStyle/>
          <a:p>
            <a:endParaRPr/>
          </a:p>
        </p:txBody>
      </p:sp>
      <p:pic>
        <p:nvPicPr>
          <p:cNvPr id="120" name="bg object 120"/>
          <p:cNvPicPr/>
          <p:nvPr/>
        </p:nvPicPr>
        <p:blipFill>
          <a:blip r:embed="rId20" cstate="print"/>
          <a:stretch>
            <a:fillRect/>
          </a:stretch>
        </p:blipFill>
        <p:spPr>
          <a:xfrm>
            <a:off x="3883888" y="4670221"/>
            <a:ext cx="1981657" cy="420611"/>
          </a:xfrm>
          <a:prstGeom prst="rect">
            <a:avLst/>
          </a:prstGeom>
        </p:spPr>
      </p:pic>
      <p:pic>
        <p:nvPicPr>
          <p:cNvPr id="121" name="bg object 121"/>
          <p:cNvPicPr/>
          <p:nvPr/>
        </p:nvPicPr>
        <p:blipFill>
          <a:blip r:embed="rId21" cstate="print"/>
          <a:stretch>
            <a:fillRect/>
          </a:stretch>
        </p:blipFill>
        <p:spPr>
          <a:xfrm>
            <a:off x="4584484" y="5084737"/>
            <a:ext cx="1258315" cy="415531"/>
          </a:xfrm>
          <a:prstGeom prst="rect">
            <a:avLst/>
          </a:prstGeom>
        </p:spPr>
      </p:pic>
      <p:pic>
        <p:nvPicPr>
          <p:cNvPr id="122" name="bg object 122"/>
          <p:cNvPicPr/>
          <p:nvPr/>
        </p:nvPicPr>
        <p:blipFill>
          <a:blip r:embed="rId22" cstate="print"/>
          <a:stretch>
            <a:fillRect/>
          </a:stretch>
        </p:blipFill>
        <p:spPr>
          <a:xfrm>
            <a:off x="3275965" y="4426978"/>
            <a:ext cx="1286256" cy="1198918"/>
          </a:xfrm>
          <a:prstGeom prst="rect">
            <a:avLst/>
          </a:prstGeom>
        </p:spPr>
      </p:pic>
      <p:pic>
        <p:nvPicPr>
          <p:cNvPr id="123" name="bg object 123"/>
          <p:cNvPicPr/>
          <p:nvPr/>
        </p:nvPicPr>
        <p:blipFill>
          <a:blip r:embed="rId23" cstate="print"/>
          <a:stretch>
            <a:fillRect/>
          </a:stretch>
        </p:blipFill>
        <p:spPr>
          <a:xfrm>
            <a:off x="4556125" y="5062727"/>
            <a:ext cx="435863" cy="677481"/>
          </a:xfrm>
          <a:prstGeom prst="rect">
            <a:avLst/>
          </a:prstGeom>
        </p:spPr>
      </p:pic>
      <p:pic>
        <p:nvPicPr>
          <p:cNvPr id="124" name="bg object 124"/>
          <p:cNvPicPr/>
          <p:nvPr/>
        </p:nvPicPr>
        <p:blipFill>
          <a:blip r:embed="rId24" cstate="print"/>
          <a:stretch>
            <a:fillRect/>
          </a:stretch>
        </p:blipFill>
        <p:spPr>
          <a:xfrm>
            <a:off x="4985905" y="4683137"/>
            <a:ext cx="861440" cy="1448511"/>
          </a:xfrm>
          <a:prstGeom prst="rect">
            <a:avLst/>
          </a:prstGeom>
        </p:spPr>
      </p:pic>
      <p:pic>
        <p:nvPicPr>
          <p:cNvPr id="125" name="bg object 125"/>
          <p:cNvPicPr/>
          <p:nvPr/>
        </p:nvPicPr>
        <p:blipFill>
          <a:blip r:embed="rId25" cstate="print"/>
          <a:stretch>
            <a:fillRect/>
          </a:stretch>
        </p:blipFill>
        <p:spPr>
          <a:xfrm>
            <a:off x="4985905" y="6587566"/>
            <a:ext cx="856894" cy="972146"/>
          </a:xfrm>
          <a:prstGeom prst="rect">
            <a:avLst/>
          </a:prstGeom>
        </p:spPr>
      </p:pic>
      <p:pic>
        <p:nvPicPr>
          <p:cNvPr id="126" name="bg object 126"/>
          <p:cNvPicPr/>
          <p:nvPr/>
        </p:nvPicPr>
        <p:blipFill>
          <a:blip r:embed="rId26" cstate="print"/>
          <a:stretch>
            <a:fillRect/>
          </a:stretch>
        </p:blipFill>
        <p:spPr>
          <a:xfrm>
            <a:off x="4479112" y="6875881"/>
            <a:ext cx="512876" cy="683831"/>
          </a:xfrm>
          <a:prstGeom prst="rect">
            <a:avLst/>
          </a:prstGeom>
        </p:spPr>
      </p:pic>
      <p:pic>
        <p:nvPicPr>
          <p:cNvPr id="127" name="bg object 127"/>
          <p:cNvPicPr/>
          <p:nvPr/>
        </p:nvPicPr>
        <p:blipFill>
          <a:blip r:embed="rId27" cstate="print"/>
          <a:stretch>
            <a:fillRect/>
          </a:stretch>
        </p:blipFill>
        <p:spPr>
          <a:xfrm>
            <a:off x="3806977" y="6975563"/>
            <a:ext cx="596036" cy="584149"/>
          </a:xfrm>
          <a:prstGeom prst="rect">
            <a:avLst/>
          </a:prstGeom>
        </p:spPr>
      </p:pic>
      <p:pic>
        <p:nvPicPr>
          <p:cNvPr id="128" name="bg object 128"/>
          <p:cNvPicPr/>
          <p:nvPr/>
        </p:nvPicPr>
        <p:blipFill>
          <a:blip r:embed="rId28" cstate="print"/>
          <a:stretch>
            <a:fillRect/>
          </a:stretch>
        </p:blipFill>
        <p:spPr>
          <a:xfrm>
            <a:off x="3445548" y="7104913"/>
            <a:ext cx="285330" cy="383476"/>
          </a:xfrm>
          <a:prstGeom prst="rect">
            <a:avLst/>
          </a:prstGeom>
        </p:spPr>
      </p:pic>
      <p:pic>
        <p:nvPicPr>
          <p:cNvPr id="129" name="bg object 129"/>
          <p:cNvPicPr/>
          <p:nvPr/>
        </p:nvPicPr>
        <p:blipFill>
          <a:blip r:embed="rId29" cstate="print"/>
          <a:stretch>
            <a:fillRect/>
          </a:stretch>
        </p:blipFill>
        <p:spPr>
          <a:xfrm>
            <a:off x="6917270" y="4283303"/>
            <a:ext cx="748283" cy="1231353"/>
          </a:xfrm>
          <a:prstGeom prst="rect">
            <a:avLst/>
          </a:prstGeom>
        </p:spPr>
      </p:pic>
      <p:pic>
        <p:nvPicPr>
          <p:cNvPr id="130" name="bg object 130"/>
          <p:cNvPicPr/>
          <p:nvPr/>
        </p:nvPicPr>
        <p:blipFill>
          <a:blip r:embed="rId30" cstate="print"/>
          <a:stretch>
            <a:fillRect/>
          </a:stretch>
        </p:blipFill>
        <p:spPr>
          <a:xfrm>
            <a:off x="6505994" y="4344428"/>
            <a:ext cx="147167" cy="3126524"/>
          </a:xfrm>
          <a:prstGeom prst="rect">
            <a:avLst/>
          </a:prstGeom>
        </p:spPr>
      </p:pic>
      <p:pic>
        <p:nvPicPr>
          <p:cNvPr id="131" name="bg object 131"/>
          <p:cNvPicPr/>
          <p:nvPr/>
        </p:nvPicPr>
        <p:blipFill>
          <a:blip r:embed="rId31" cstate="print"/>
          <a:stretch>
            <a:fillRect/>
          </a:stretch>
        </p:blipFill>
        <p:spPr>
          <a:xfrm>
            <a:off x="6917270" y="5512866"/>
            <a:ext cx="259689" cy="1769046"/>
          </a:xfrm>
          <a:prstGeom prst="rect">
            <a:avLst/>
          </a:prstGeom>
        </p:spPr>
      </p:pic>
      <p:pic>
        <p:nvPicPr>
          <p:cNvPr id="132" name="bg object 132"/>
          <p:cNvPicPr/>
          <p:nvPr/>
        </p:nvPicPr>
        <p:blipFill>
          <a:blip r:embed="rId32" cstate="print"/>
          <a:stretch>
            <a:fillRect/>
          </a:stretch>
        </p:blipFill>
        <p:spPr>
          <a:xfrm>
            <a:off x="5842799" y="6586207"/>
            <a:ext cx="4546" cy="626224"/>
          </a:xfrm>
          <a:prstGeom prst="rect">
            <a:avLst/>
          </a:prstGeom>
        </p:spPr>
      </p:pic>
      <p:pic>
        <p:nvPicPr>
          <p:cNvPr id="133" name="bg object 133"/>
          <p:cNvPicPr/>
          <p:nvPr/>
        </p:nvPicPr>
        <p:blipFill>
          <a:blip r:embed="rId33" cstate="print"/>
          <a:stretch>
            <a:fillRect/>
          </a:stretch>
        </p:blipFill>
        <p:spPr>
          <a:xfrm>
            <a:off x="7434909" y="5187352"/>
            <a:ext cx="233705" cy="1911680"/>
          </a:xfrm>
          <a:prstGeom prst="rect">
            <a:avLst/>
          </a:prstGeom>
        </p:spPr>
      </p:pic>
      <p:pic>
        <p:nvPicPr>
          <p:cNvPr id="134" name="bg object 134"/>
          <p:cNvPicPr/>
          <p:nvPr/>
        </p:nvPicPr>
        <p:blipFill>
          <a:blip r:embed="rId34" cstate="print"/>
          <a:stretch>
            <a:fillRect/>
          </a:stretch>
        </p:blipFill>
        <p:spPr>
          <a:xfrm>
            <a:off x="7176960" y="5187352"/>
            <a:ext cx="257949" cy="1943201"/>
          </a:xfrm>
          <a:prstGeom prst="rect">
            <a:avLst/>
          </a:prstGeom>
        </p:spPr>
      </p:pic>
      <p:pic>
        <p:nvPicPr>
          <p:cNvPr id="135" name="bg object 135"/>
          <p:cNvPicPr/>
          <p:nvPr/>
        </p:nvPicPr>
        <p:blipFill>
          <a:blip r:embed="rId35" cstate="print"/>
          <a:stretch>
            <a:fillRect/>
          </a:stretch>
        </p:blipFill>
        <p:spPr>
          <a:xfrm>
            <a:off x="5847346" y="4379099"/>
            <a:ext cx="658647" cy="597890"/>
          </a:xfrm>
          <a:prstGeom prst="rect">
            <a:avLst/>
          </a:prstGeom>
        </p:spPr>
      </p:pic>
      <p:pic>
        <p:nvPicPr>
          <p:cNvPr id="136" name="bg object 136"/>
          <p:cNvPicPr/>
          <p:nvPr/>
        </p:nvPicPr>
        <p:blipFill>
          <a:blip r:embed="rId36" cstate="print"/>
          <a:stretch>
            <a:fillRect/>
          </a:stretch>
        </p:blipFill>
        <p:spPr>
          <a:xfrm>
            <a:off x="5847346" y="4672914"/>
            <a:ext cx="658647" cy="598131"/>
          </a:xfrm>
          <a:prstGeom prst="rect">
            <a:avLst/>
          </a:prstGeom>
        </p:spPr>
      </p:pic>
      <p:pic>
        <p:nvPicPr>
          <p:cNvPr id="137" name="bg object 137"/>
          <p:cNvPicPr/>
          <p:nvPr/>
        </p:nvPicPr>
        <p:blipFill>
          <a:blip r:embed="rId37" cstate="print"/>
          <a:stretch>
            <a:fillRect/>
          </a:stretch>
        </p:blipFill>
        <p:spPr>
          <a:xfrm>
            <a:off x="5847346" y="4966830"/>
            <a:ext cx="658647" cy="536663"/>
          </a:xfrm>
          <a:prstGeom prst="rect">
            <a:avLst/>
          </a:prstGeom>
        </p:spPr>
      </p:pic>
      <p:pic>
        <p:nvPicPr>
          <p:cNvPr id="138" name="bg object 138"/>
          <p:cNvPicPr/>
          <p:nvPr/>
        </p:nvPicPr>
        <p:blipFill>
          <a:blip r:embed="rId38" cstate="print"/>
          <a:stretch>
            <a:fillRect/>
          </a:stretch>
        </p:blipFill>
        <p:spPr>
          <a:xfrm>
            <a:off x="5847346" y="5500458"/>
            <a:ext cx="91516" cy="64655"/>
          </a:xfrm>
          <a:prstGeom prst="rect">
            <a:avLst/>
          </a:prstGeom>
        </p:spPr>
      </p:pic>
      <p:pic>
        <p:nvPicPr>
          <p:cNvPr id="139" name="bg object 139"/>
          <p:cNvPicPr/>
          <p:nvPr/>
        </p:nvPicPr>
        <p:blipFill>
          <a:blip r:embed="rId39" cstate="print"/>
          <a:stretch>
            <a:fillRect/>
          </a:stretch>
        </p:blipFill>
        <p:spPr>
          <a:xfrm>
            <a:off x="5938862" y="5260873"/>
            <a:ext cx="567131" cy="250291"/>
          </a:xfrm>
          <a:prstGeom prst="rect">
            <a:avLst/>
          </a:prstGeom>
        </p:spPr>
      </p:pic>
      <p:pic>
        <p:nvPicPr>
          <p:cNvPr id="140" name="bg object 140"/>
          <p:cNvPicPr/>
          <p:nvPr/>
        </p:nvPicPr>
        <p:blipFill>
          <a:blip r:embed="rId40" cstate="print"/>
          <a:stretch>
            <a:fillRect/>
          </a:stretch>
        </p:blipFill>
        <p:spPr>
          <a:xfrm>
            <a:off x="5847346" y="5503494"/>
            <a:ext cx="658647" cy="355396"/>
          </a:xfrm>
          <a:prstGeom prst="rect">
            <a:avLst/>
          </a:prstGeom>
        </p:spPr>
      </p:pic>
      <p:pic>
        <p:nvPicPr>
          <p:cNvPr id="141" name="bg object 141"/>
          <p:cNvPicPr/>
          <p:nvPr/>
        </p:nvPicPr>
        <p:blipFill>
          <a:blip r:embed="rId41" cstate="print"/>
          <a:stretch>
            <a:fillRect/>
          </a:stretch>
        </p:blipFill>
        <p:spPr>
          <a:xfrm>
            <a:off x="5847346" y="5554675"/>
            <a:ext cx="658647" cy="585609"/>
          </a:xfrm>
          <a:prstGeom prst="rect">
            <a:avLst/>
          </a:prstGeom>
        </p:spPr>
      </p:pic>
      <p:pic>
        <p:nvPicPr>
          <p:cNvPr id="142" name="bg object 142"/>
          <p:cNvPicPr/>
          <p:nvPr/>
        </p:nvPicPr>
        <p:blipFill>
          <a:blip r:embed="rId42" cstate="print"/>
          <a:stretch>
            <a:fillRect/>
          </a:stretch>
        </p:blipFill>
        <p:spPr>
          <a:xfrm>
            <a:off x="5865177" y="5848756"/>
            <a:ext cx="640816" cy="470039"/>
          </a:xfrm>
          <a:prstGeom prst="rect">
            <a:avLst/>
          </a:prstGeom>
        </p:spPr>
      </p:pic>
      <p:pic>
        <p:nvPicPr>
          <p:cNvPr id="143" name="bg object 143"/>
          <p:cNvPicPr/>
          <p:nvPr/>
        </p:nvPicPr>
        <p:blipFill>
          <a:blip r:embed="rId43" cstate="print"/>
          <a:stretch>
            <a:fillRect/>
          </a:stretch>
        </p:blipFill>
        <p:spPr>
          <a:xfrm>
            <a:off x="5847346" y="6142646"/>
            <a:ext cx="658647" cy="598144"/>
          </a:xfrm>
          <a:prstGeom prst="rect">
            <a:avLst/>
          </a:prstGeom>
        </p:spPr>
      </p:pic>
      <p:pic>
        <p:nvPicPr>
          <p:cNvPr id="144" name="bg object 144"/>
          <p:cNvPicPr/>
          <p:nvPr/>
        </p:nvPicPr>
        <p:blipFill>
          <a:blip r:embed="rId44" cstate="print"/>
          <a:stretch>
            <a:fillRect/>
          </a:stretch>
        </p:blipFill>
        <p:spPr>
          <a:xfrm>
            <a:off x="5847346" y="6436601"/>
            <a:ext cx="658647" cy="598258"/>
          </a:xfrm>
          <a:prstGeom prst="rect">
            <a:avLst/>
          </a:prstGeom>
        </p:spPr>
      </p:pic>
      <p:pic>
        <p:nvPicPr>
          <p:cNvPr id="145" name="bg object 145"/>
          <p:cNvPicPr/>
          <p:nvPr/>
        </p:nvPicPr>
        <p:blipFill>
          <a:blip r:embed="rId45" cstate="print"/>
          <a:stretch>
            <a:fillRect/>
          </a:stretch>
        </p:blipFill>
        <p:spPr>
          <a:xfrm>
            <a:off x="5847346" y="6730606"/>
            <a:ext cx="658647" cy="510425"/>
          </a:xfrm>
          <a:prstGeom prst="rect">
            <a:avLst/>
          </a:prstGeom>
        </p:spPr>
      </p:pic>
      <p:sp>
        <p:nvSpPr>
          <p:cNvPr id="146" name="bg object 146"/>
          <p:cNvSpPr/>
          <p:nvPr/>
        </p:nvSpPr>
        <p:spPr>
          <a:xfrm>
            <a:off x="5981471" y="7024433"/>
            <a:ext cx="525145" cy="511175"/>
          </a:xfrm>
          <a:custGeom>
            <a:avLst/>
            <a:gdLst/>
            <a:ahLst/>
            <a:cxnLst/>
            <a:rect l="l" t="t" r="r" b="b"/>
            <a:pathLst>
              <a:path w="525145" h="511175">
                <a:moveTo>
                  <a:pt x="524522" y="0"/>
                </a:moveTo>
                <a:lnTo>
                  <a:pt x="475946" y="13585"/>
                </a:lnTo>
                <a:lnTo>
                  <a:pt x="427394" y="28286"/>
                </a:lnTo>
                <a:lnTo>
                  <a:pt x="378918" y="44136"/>
                </a:lnTo>
                <a:lnTo>
                  <a:pt x="330568" y="61171"/>
                </a:lnTo>
                <a:lnTo>
                  <a:pt x="282396" y="79428"/>
                </a:lnTo>
                <a:lnTo>
                  <a:pt x="234455" y="98941"/>
                </a:lnTo>
                <a:lnTo>
                  <a:pt x="186795" y="119746"/>
                </a:lnTo>
                <a:lnTo>
                  <a:pt x="139468" y="141879"/>
                </a:lnTo>
                <a:lnTo>
                  <a:pt x="92525" y="165374"/>
                </a:lnTo>
                <a:lnTo>
                  <a:pt x="46019" y="190269"/>
                </a:lnTo>
                <a:lnTo>
                  <a:pt x="0" y="216598"/>
                </a:lnTo>
                <a:lnTo>
                  <a:pt x="0" y="510679"/>
                </a:lnTo>
                <a:lnTo>
                  <a:pt x="46019" y="484347"/>
                </a:lnTo>
                <a:lnTo>
                  <a:pt x="92525" y="459450"/>
                </a:lnTo>
                <a:lnTo>
                  <a:pt x="139468" y="435952"/>
                </a:lnTo>
                <a:lnTo>
                  <a:pt x="186795" y="413818"/>
                </a:lnTo>
                <a:lnTo>
                  <a:pt x="234455" y="393011"/>
                </a:lnTo>
                <a:lnTo>
                  <a:pt x="282396" y="373497"/>
                </a:lnTo>
                <a:lnTo>
                  <a:pt x="330568" y="355240"/>
                </a:lnTo>
                <a:lnTo>
                  <a:pt x="378918" y="338204"/>
                </a:lnTo>
                <a:lnTo>
                  <a:pt x="427394" y="322354"/>
                </a:lnTo>
                <a:lnTo>
                  <a:pt x="475946" y="307654"/>
                </a:lnTo>
                <a:lnTo>
                  <a:pt x="524522" y="294068"/>
                </a:lnTo>
                <a:lnTo>
                  <a:pt x="524522" y="0"/>
                </a:lnTo>
                <a:close/>
              </a:path>
            </a:pathLst>
          </a:custGeom>
          <a:solidFill>
            <a:srgbClr val="0067D7"/>
          </a:solidFill>
        </p:spPr>
        <p:txBody>
          <a:bodyPr wrap="square" lIns="0" tIns="0" rIns="0" bIns="0" rtlCol="0"/>
          <a:lstStyle/>
          <a:p>
            <a:endParaRPr/>
          </a:p>
        </p:txBody>
      </p:sp>
      <p:sp>
        <p:nvSpPr>
          <p:cNvPr id="147" name="bg object 147"/>
          <p:cNvSpPr/>
          <p:nvPr/>
        </p:nvSpPr>
        <p:spPr>
          <a:xfrm>
            <a:off x="5981471" y="7318501"/>
            <a:ext cx="525145" cy="241300"/>
          </a:xfrm>
          <a:custGeom>
            <a:avLst/>
            <a:gdLst/>
            <a:ahLst/>
            <a:cxnLst/>
            <a:rect l="l" t="t" r="r" b="b"/>
            <a:pathLst>
              <a:path w="525145" h="241300">
                <a:moveTo>
                  <a:pt x="524522" y="0"/>
                </a:moveTo>
                <a:lnTo>
                  <a:pt x="475946" y="13585"/>
                </a:lnTo>
                <a:lnTo>
                  <a:pt x="427394" y="28286"/>
                </a:lnTo>
                <a:lnTo>
                  <a:pt x="378918" y="44136"/>
                </a:lnTo>
                <a:lnTo>
                  <a:pt x="330568" y="61172"/>
                </a:lnTo>
                <a:lnTo>
                  <a:pt x="282396" y="79429"/>
                </a:lnTo>
                <a:lnTo>
                  <a:pt x="234455" y="98943"/>
                </a:lnTo>
                <a:lnTo>
                  <a:pt x="186795" y="119749"/>
                </a:lnTo>
                <a:lnTo>
                  <a:pt x="139468" y="141883"/>
                </a:lnTo>
                <a:lnTo>
                  <a:pt x="92525" y="165381"/>
                </a:lnTo>
                <a:lnTo>
                  <a:pt x="46019" y="190279"/>
                </a:lnTo>
                <a:lnTo>
                  <a:pt x="0" y="216611"/>
                </a:lnTo>
                <a:lnTo>
                  <a:pt x="0" y="241211"/>
                </a:lnTo>
                <a:lnTo>
                  <a:pt x="430504" y="241211"/>
                </a:lnTo>
                <a:lnTo>
                  <a:pt x="452995" y="216611"/>
                </a:lnTo>
                <a:lnTo>
                  <a:pt x="476113" y="193530"/>
                </a:lnTo>
                <a:lnTo>
                  <a:pt x="499988" y="172043"/>
                </a:lnTo>
                <a:lnTo>
                  <a:pt x="524522" y="152450"/>
                </a:lnTo>
                <a:lnTo>
                  <a:pt x="524522" y="0"/>
                </a:lnTo>
                <a:close/>
              </a:path>
            </a:pathLst>
          </a:custGeom>
          <a:solidFill>
            <a:srgbClr val="0063CF"/>
          </a:solidFill>
        </p:spPr>
        <p:txBody>
          <a:bodyPr wrap="square" lIns="0" tIns="0" rIns="0" bIns="0" rtlCol="0"/>
          <a:lstStyle/>
          <a:p>
            <a:endParaRPr/>
          </a:p>
        </p:txBody>
      </p:sp>
      <p:pic>
        <p:nvPicPr>
          <p:cNvPr id="148" name="bg object 148"/>
          <p:cNvPicPr/>
          <p:nvPr/>
        </p:nvPicPr>
        <p:blipFill>
          <a:blip r:embed="rId46" cstate="print"/>
          <a:stretch>
            <a:fillRect/>
          </a:stretch>
        </p:blipFill>
        <p:spPr>
          <a:xfrm>
            <a:off x="6653161" y="4302709"/>
            <a:ext cx="264109" cy="335381"/>
          </a:xfrm>
          <a:prstGeom prst="rect">
            <a:avLst/>
          </a:prstGeom>
        </p:spPr>
      </p:pic>
      <p:pic>
        <p:nvPicPr>
          <p:cNvPr id="149" name="bg object 149"/>
          <p:cNvPicPr/>
          <p:nvPr/>
        </p:nvPicPr>
        <p:blipFill>
          <a:blip r:embed="rId47" cstate="print"/>
          <a:stretch>
            <a:fillRect/>
          </a:stretch>
        </p:blipFill>
        <p:spPr>
          <a:xfrm>
            <a:off x="6653161" y="4596752"/>
            <a:ext cx="264109" cy="335267"/>
          </a:xfrm>
          <a:prstGeom prst="rect">
            <a:avLst/>
          </a:prstGeom>
        </p:spPr>
      </p:pic>
      <p:pic>
        <p:nvPicPr>
          <p:cNvPr id="150" name="bg object 150"/>
          <p:cNvPicPr/>
          <p:nvPr/>
        </p:nvPicPr>
        <p:blipFill>
          <a:blip r:embed="rId48" cstate="print"/>
          <a:stretch>
            <a:fillRect/>
          </a:stretch>
        </p:blipFill>
        <p:spPr>
          <a:xfrm>
            <a:off x="6653161" y="4890693"/>
            <a:ext cx="264109" cy="335343"/>
          </a:xfrm>
          <a:prstGeom prst="rect">
            <a:avLst/>
          </a:prstGeom>
        </p:spPr>
      </p:pic>
      <p:pic>
        <p:nvPicPr>
          <p:cNvPr id="151" name="bg object 151"/>
          <p:cNvPicPr/>
          <p:nvPr/>
        </p:nvPicPr>
        <p:blipFill>
          <a:blip r:embed="rId49" cstate="print"/>
          <a:stretch>
            <a:fillRect/>
          </a:stretch>
        </p:blipFill>
        <p:spPr>
          <a:xfrm>
            <a:off x="6653161" y="5184673"/>
            <a:ext cx="264109" cy="629259"/>
          </a:xfrm>
          <a:prstGeom prst="rect">
            <a:avLst/>
          </a:prstGeom>
        </p:spPr>
      </p:pic>
      <p:pic>
        <p:nvPicPr>
          <p:cNvPr id="152" name="bg object 152"/>
          <p:cNvPicPr/>
          <p:nvPr/>
        </p:nvPicPr>
        <p:blipFill>
          <a:blip r:embed="rId50" cstate="print"/>
          <a:stretch>
            <a:fillRect/>
          </a:stretch>
        </p:blipFill>
        <p:spPr>
          <a:xfrm>
            <a:off x="6653161" y="5772594"/>
            <a:ext cx="264109" cy="335241"/>
          </a:xfrm>
          <a:prstGeom prst="rect">
            <a:avLst/>
          </a:prstGeom>
        </p:spPr>
      </p:pic>
      <p:pic>
        <p:nvPicPr>
          <p:cNvPr id="153" name="bg object 153"/>
          <p:cNvPicPr/>
          <p:nvPr/>
        </p:nvPicPr>
        <p:blipFill>
          <a:blip r:embed="rId51" cstate="print"/>
          <a:stretch>
            <a:fillRect/>
          </a:stretch>
        </p:blipFill>
        <p:spPr>
          <a:xfrm>
            <a:off x="6653161" y="6066510"/>
            <a:ext cx="264109" cy="335267"/>
          </a:xfrm>
          <a:prstGeom prst="rect">
            <a:avLst/>
          </a:prstGeom>
        </p:spPr>
      </p:pic>
      <p:pic>
        <p:nvPicPr>
          <p:cNvPr id="154" name="bg object 154"/>
          <p:cNvPicPr/>
          <p:nvPr/>
        </p:nvPicPr>
        <p:blipFill>
          <a:blip r:embed="rId52" cstate="print"/>
          <a:stretch>
            <a:fillRect/>
          </a:stretch>
        </p:blipFill>
        <p:spPr>
          <a:xfrm>
            <a:off x="6653161" y="6360439"/>
            <a:ext cx="264109" cy="335343"/>
          </a:xfrm>
          <a:prstGeom prst="rect">
            <a:avLst/>
          </a:prstGeom>
        </p:spPr>
      </p:pic>
      <p:pic>
        <p:nvPicPr>
          <p:cNvPr id="155" name="bg object 155"/>
          <p:cNvPicPr/>
          <p:nvPr/>
        </p:nvPicPr>
        <p:blipFill>
          <a:blip r:embed="rId53" cstate="print"/>
          <a:stretch>
            <a:fillRect/>
          </a:stretch>
        </p:blipFill>
        <p:spPr>
          <a:xfrm>
            <a:off x="6653161" y="6654406"/>
            <a:ext cx="264109" cy="335203"/>
          </a:xfrm>
          <a:prstGeom prst="rect">
            <a:avLst/>
          </a:prstGeom>
        </p:spPr>
      </p:pic>
      <p:pic>
        <p:nvPicPr>
          <p:cNvPr id="156" name="bg object 156"/>
          <p:cNvPicPr/>
          <p:nvPr/>
        </p:nvPicPr>
        <p:blipFill>
          <a:blip r:embed="rId54" cstate="print"/>
          <a:stretch>
            <a:fillRect/>
          </a:stretch>
        </p:blipFill>
        <p:spPr>
          <a:xfrm>
            <a:off x="6653161" y="6948271"/>
            <a:ext cx="264109" cy="335407"/>
          </a:xfrm>
          <a:prstGeom prst="rect">
            <a:avLst/>
          </a:prstGeom>
        </p:spPr>
      </p:pic>
      <p:sp>
        <p:nvSpPr>
          <p:cNvPr id="157" name="bg object 157"/>
          <p:cNvSpPr/>
          <p:nvPr/>
        </p:nvSpPr>
        <p:spPr>
          <a:xfrm>
            <a:off x="6653161" y="7242352"/>
            <a:ext cx="264160" cy="176530"/>
          </a:xfrm>
          <a:custGeom>
            <a:avLst/>
            <a:gdLst/>
            <a:ahLst/>
            <a:cxnLst/>
            <a:rect l="l" t="t" r="r" b="b"/>
            <a:pathLst>
              <a:path w="264159" h="176529">
                <a:moveTo>
                  <a:pt x="144853" y="163829"/>
                </a:moveTo>
                <a:lnTo>
                  <a:pt x="36537" y="163829"/>
                </a:lnTo>
                <a:lnTo>
                  <a:pt x="61746" y="164640"/>
                </a:lnTo>
                <a:lnTo>
                  <a:pt x="86453" y="166998"/>
                </a:lnTo>
                <a:lnTo>
                  <a:pt x="110634" y="170795"/>
                </a:lnTo>
                <a:lnTo>
                  <a:pt x="134264" y="175920"/>
                </a:lnTo>
                <a:lnTo>
                  <a:pt x="144853" y="163829"/>
                </a:lnTo>
                <a:close/>
              </a:path>
              <a:path w="264159" h="176529">
                <a:moveTo>
                  <a:pt x="264109" y="0"/>
                </a:moveTo>
                <a:lnTo>
                  <a:pt x="212156" y="6168"/>
                </a:lnTo>
                <a:lnTo>
                  <a:pt x="159701" y="13336"/>
                </a:lnTo>
                <a:lnTo>
                  <a:pt x="106812" y="21552"/>
                </a:lnTo>
                <a:lnTo>
                  <a:pt x="53555" y="30866"/>
                </a:lnTo>
                <a:lnTo>
                  <a:pt x="0" y="41325"/>
                </a:lnTo>
                <a:lnTo>
                  <a:pt x="0" y="165557"/>
                </a:lnTo>
                <a:lnTo>
                  <a:pt x="2349" y="165328"/>
                </a:lnTo>
                <a:lnTo>
                  <a:pt x="11852" y="164617"/>
                </a:lnTo>
                <a:lnTo>
                  <a:pt x="20132" y="164177"/>
                </a:lnTo>
                <a:lnTo>
                  <a:pt x="28360" y="163916"/>
                </a:lnTo>
                <a:lnTo>
                  <a:pt x="36537" y="163829"/>
                </a:lnTo>
                <a:lnTo>
                  <a:pt x="144853" y="163829"/>
                </a:lnTo>
                <a:lnTo>
                  <a:pt x="165437" y="140328"/>
                </a:lnTo>
                <a:lnTo>
                  <a:pt x="197286" y="105516"/>
                </a:lnTo>
                <a:lnTo>
                  <a:pt x="230085" y="71816"/>
                </a:lnTo>
                <a:lnTo>
                  <a:pt x="264109" y="39560"/>
                </a:lnTo>
                <a:lnTo>
                  <a:pt x="264109" y="0"/>
                </a:lnTo>
                <a:close/>
              </a:path>
            </a:pathLst>
          </a:custGeom>
          <a:solidFill>
            <a:srgbClr val="0063CF"/>
          </a:solidFill>
        </p:spPr>
        <p:txBody>
          <a:bodyPr wrap="square" lIns="0" tIns="0" rIns="0" bIns="0" rtlCol="0"/>
          <a:lstStyle/>
          <a:p>
            <a:endParaRPr/>
          </a:p>
        </p:txBody>
      </p:sp>
      <p:sp>
        <p:nvSpPr>
          <p:cNvPr id="158" name="bg object 158"/>
          <p:cNvSpPr/>
          <p:nvPr/>
        </p:nvSpPr>
        <p:spPr>
          <a:xfrm>
            <a:off x="7671727" y="2600617"/>
            <a:ext cx="410209" cy="1662430"/>
          </a:xfrm>
          <a:custGeom>
            <a:avLst/>
            <a:gdLst/>
            <a:ahLst/>
            <a:cxnLst/>
            <a:rect l="l" t="t" r="r" b="b"/>
            <a:pathLst>
              <a:path w="410209" h="1662429">
                <a:moveTo>
                  <a:pt x="121780" y="0"/>
                </a:moveTo>
                <a:lnTo>
                  <a:pt x="0" y="0"/>
                </a:lnTo>
                <a:lnTo>
                  <a:pt x="0" y="1662049"/>
                </a:lnTo>
                <a:lnTo>
                  <a:pt x="121780" y="1428419"/>
                </a:lnTo>
                <a:lnTo>
                  <a:pt x="121780" y="1381086"/>
                </a:lnTo>
                <a:lnTo>
                  <a:pt x="148424" y="1377314"/>
                </a:lnTo>
                <a:lnTo>
                  <a:pt x="210503" y="1258227"/>
                </a:lnTo>
                <a:lnTo>
                  <a:pt x="121780" y="1258227"/>
                </a:lnTo>
                <a:lnTo>
                  <a:pt x="121780" y="1171740"/>
                </a:lnTo>
                <a:lnTo>
                  <a:pt x="266776" y="1150289"/>
                </a:lnTo>
                <a:lnTo>
                  <a:pt x="319649" y="1048867"/>
                </a:lnTo>
                <a:lnTo>
                  <a:pt x="121780" y="1048867"/>
                </a:lnTo>
                <a:lnTo>
                  <a:pt x="121780" y="962380"/>
                </a:lnTo>
                <a:lnTo>
                  <a:pt x="285775" y="937107"/>
                </a:lnTo>
                <a:lnTo>
                  <a:pt x="377911" y="937107"/>
                </a:lnTo>
                <a:lnTo>
                  <a:pt x="409663" y="876198"/>
                </a:lnTo>
                <a:lnTo>
                  <a:pt x="409663" y="839508"/>
                </a:lnTo>
                <a:lnTo>
                  <a:pt x="121780" y="839508"/>
                </a:lnTo>
                <a:lnTo>
                  <a:pt x="121780" y="753021"/>
                </a:lnTo>
                <a:lnTo>
                  <a:pt x="285775" y="726719"/>
                </a:lnTo>
                <a:lnTo>
                  <a:pt x="409663" y="726719"/>
                </a:lnTo>
                <a:lnTo>
                  <a:pt x="409663" y="630161"/>
                </a:lnTo>
                <a:lnTo>
                  <a:pt x="121780" y="630161"/>
                </a:lnTo>
                <a:lnTo>
                  <a:pt x="121780" y="543674"/>
                </a:lnTo>
                <a:lnTo>
                  <a:pt x="285775" y="516356"/>
                </a:lnTo>
                <a:lnTo>
                  <a:pt x="409663" y="516356"/>
                </a:lnTo>
                <a:lnTo>
                  <a:pt x="409663" y="420814"/>
                </a:lnTo>
                <a:lnTo>
                  <a:pt x="121780" y="420814"/>
                </a:lnTo>
                <a:lnTo>
                  <a:pt x="121780" y="334314"/>
                </a:lnTo>
                <a:lnTo>
                  <a:pt x="285775" y="305981"/>
                </a:lnTo>
                <a:lnTo>
                  <a:pt x="409663" y="305981"/>
                </a:lnTo>
                <a:lnTo>
                  <a:pt x="409663" y="211442"/>
                </a:lnTo>
                <a:lnTo>
                  <a:pt x="121780" y="211442"/>
                </a:lnTo>
                <a:lnTo>
                  <a:pt x="121780" y="124955"/>
                </a:lnTo>
                <a:lnTo>
                  <a:pt x="285775" y="95605"/>
                </a:lnTo>
                <a:lnTo>
                  <a:pt x="409663" y="95605"/>
                </a:lnTo>
                <a:lnTo>
                  <a:pt x="409663" y="2108"/>
                </a:lnTo>
                <a:lnTo>
                  <a:pt x="121780" y="2108"/>
                </a:lnTo>
                <a:lnTo>
                  <a:pt x="121780" y="0"/>
                </a:lnTo>
                <a:close/>
              </a:path>
              <a:path w="410209" h="1662429">
                <a:moveTo>
                  <a:pt x="217779" y="1244269"/>
                </a:moveTo>
                <a:lnTo>
                  <a:pt x="121780" y="1258227"/>
                </a:lnTo>
                <a:lnTo>
                  <a:pt x="210503" y="1258227"/>
                </a:lnTo>
                <a:lnTo>
                  <a:pt x="217779" y="1244269"/>
                </a:lnTo>
                <a:close/>
              </a:path>
              <a:path w="410209" h="1662429">
                <a:moveTo>
                  <a:pt x="377911" y="937107"/>
                </a:moveTo>
                <a:lnTo>
                  <a:pt x="285775" y="937107"/>
                </a:lnTo>
                <a:lnTo>
                  <a:pt x="285775" y="1024013"/>
                </a:lnTo>
                <a:lnTo>
                  <a:pt x="121780" y="1048867"/>
                </a:lnTo>
                <a:lnTo>
                  <a:pt x="319649" y="1048867"/>
                </a:lnTo>
                <a:lnTo>
                  <a:pt x="377911" y="937107"/>
                </a:lnTo>
                <a:close/>
              </a:path>
              <a:path w="410209" h="1662429">
                <a:moveTo>
                  <a:pt x="409663" y="726719"/>
                </a:moveTo>
                <a:lnTo>
                  <a:pt x="285775" y="726719"/>
                </a:lnTo>
                <a:lnTo>
                  <a:pt x="285775" y="813650"/>
                </a:lnTo>
                <a:lnTo>
                  <a:pt x="121780" y="839508"/>
                </a:lnTo>
                <a:lnTo>
                  <a:pt x="409663" y="839508"/>
                </a:lnTo>
                <a:lnTo>
                  <a:pt x="409663" y="726719"/>
                </a:lnTo>
                <a:close/>
              </a:path>
              <a:path w="410209" h="1662429">
                <a:moveTo>
                  <a:pt x="139077" y="836780"/>
                </a:moveTo>
                <a:close/>
              </a:path>
              <a:path w="410209" h="1662429">
                <a:moveTo>
                  <a:pt x="409663" y="516356"/>
                </a:moveTo>
                <a:lnTo>
                  <a:pt x="285775" y="516356"/>
                </a:lnTo>
                <a:lnTo>
                  <a:pt x="285775" y="603262"/>
                </a:lnTo>
                <a:lnTo>
                  <a:pt x="121780" y="630161"/>
                </a:lnTo>
                <a:lnTo>
                  <a:pt x="409663" y="630161"/>
                </a:lnTo>
                <a:lnTo>
                  <a:pt x="409663" y="516356"/>
                </a:lnTo>
                <a:close/>
              </a:path>
              <a:path w="410209" h="1662429">
                <a:moveTo>
                  <a:pt x="409663" y="305981"/>
                </a:moveTo>
                <a:lnTo>
                  <a:pt x="285775" y="305981"/>
                </a:lnTo>
                <a:lnTo>
                  <a:pt x="285775" y="392887"/>
                </a:lnTo>
                <a:lnTo>
                  <a:pt x="121780" y="420814"/>
                </a:lnTo>
                <a:lnTo>
                  <a:pt x="409663" y="420814"/>
                </a:lnTo>
                <a:lnTo>
                  <a:pt x="409663" y="305981"/>
                </a:lnTo>
                <a:close/>
              </a:path>
              <a:path w="410209" h="1662429">
                <a:moveTo>
                  <a:pt x="409663" y="95605"/>
                </a:moveTo>
                <a:lnTo>
                  <a:pt x="285775" y="95605"/>
                </a:lnTo>
                <a:lnTo>
                  <a:pt x="285775" y="182499"/>
                </a:lnTo>
                <a:lnTo>
                  <a:pt x="121780" y="211442"/>
                </a:lnTo>
                <a:lnTo>
                  <a:pt x="409663" y="211442"/>
                </a:lnTo>
                <a:lnTo>
                  <a:pt x="409663" y="95605"/>
                </a:lnTo>
                <a:close/>
              </a:path>
              <a:path w="410209" h="1662429">
                <a:moveTo>
                  <a:pt x="409663" y="0"/>
                </a:moveTo>
                <a:lnTo>
                  <a:pt x="133299" y="0"/>
                </a:lnTo>
                <a:lnTo>
                  <a:pt x="121780" y="2108"/>
                </a:lnTo>
                <a:lnTo>
                  <a:pt x="409663" y="2108"/>
                </a:lnTo>
                <a:lnTo>
                  <a:pt x="409663" y="0"/>
                </a:lnTo>
                <a:close/>
              </a:path>
            </a:pathLst>
          </a:custGeom>
          <a:solidFill>
            <a:srgbClr val="003167"/>
          </a:solidFill>
        </p:spPr>
        <p:txBody>
          <a:bodyPr wrap="square" lIns="0" tIns="0" rIns="0" bIns="0" rtlCol="0"/>
          <a:lstStyle/>
          <a:p>
            <a:endParaRPr/>
          </a:p>
        </p:txBody>
      </p:sp>
      <p:pic>
        <p:nvPicPr>
          <p:cNvPr id="159" name="bg object 159"/>
          <p:cNvPicPr/>
          <p:nvPr/>
        </p:nvPicPr>
        <p:blipFill>
          <a:blip r:embed="rId55" cstate="print"/>
          <a:stretch>
            <a:fillRect/>
          </a:stretch>
        </p:blipFill>
        <p:spPr>
          <a:xfrm>
            <a:off x="7663980" y="4262665"/>
            <a:ext cx="7747" cy="335914"/>
          </a:xfrm>
          <a:prstGeom prst="rect">
            <a:avLst/>
          </a:prstGeom>
        </p:spPr>
      </p:pic>
      <p:sp>
        <p:nvSpPr>
          <p:cNvPr id="160" name="bg object 160"/>
          <p:cNvSpPr/>
          <p:nvPr/>
        </p:nvSpPr>
        <p:spPr>
          <a:xfrm>
            <a:off x="7664526" y="4597806"/>
            <a:ext cx="7620" cy="295275"/>
          </a:xfrm>
          <a:custGeom>
            <a:avLst/>
            <a:gdLst/>
            <a:ahLst/>
            <a:cxnLst/>
            <a:rect l="l" t="t" r="r" b="b"/>
            <a:pathLst>
              <a:path w="7620" h="295275">
                <a:moveTo>
                  <a:pt x="0" y="0"/>
                </a:moveTo>
                <a:lnTo>
                  <a:pt x="508" y="294055"/>
                </a:lnTo>
                <a:lnTo>
                  <a:pt x="7200" y="294792"/>
                </a:lnTo>
                <a:lnTo>
                  <a:pt x="7200" y="774"/>
                </a:lnTo>
                <a:lnTo>
                  <a:pt x="0" y="0"/>
                </a:lnTo>
                <a:close/>
              </a:path>
            </a:pathLst>
          </a:custGeom>
          <a:solidFill>
            <a:srgbClr val="003269"/>
          </a:solidFill>
        </p:spPr>
        <p:txBody>
          <a:bodyPr wrap="square" lIns="0" tIns="0" rIns="0" bIns="0" rtlCol="0"/>
          <a:lstStyle/>
          <a:p>
            <a:endParaRPr/>
          </a:p>
        </p:txBody>
      </p:sp>
      <p:sp>
        <p:nvSpPr>
          <p:cNvPr id="161" name="bg object 161"/>
          <p:cNvSpPr/>
          <p:nvPr/>
        </p:nvSpPr>
        <p:spPr>
          <a:xfrm>
            <a:off x="7665034" y="4891862"/>
            <a:ext cx="6985" cy="294640"/>
          </a:xfrm>
          <a:custGeom>
            <a:avLst/>
            <a:gdLst/>
            <a:ahLst/>
            <a:cxnLst/>
            <a:rect l="l" t="t" r="r" b="b"/>
            <a:pathLst>
              <a:path w="6984" h="294639">
                <a:moveTo>
                  <a:pt x="0" y="0"/>
                </a:moveTo>
                <a:lnTo>
                  <a:pt x="520" y="293878"/>
                </a:lnTo>
                <a:lnTo>
                  <a:pt x="6692" y="294551"/>
                </a:lnTo>
                <a:lnTo>
                  <a:pt x="6692" y="736"/>
                </a:lnTo>
                <a:lnTo>
                  <a:pt x="0" y="0"/>
                </a:lnTo>
                <a:close/>
              </a:path>
            </a:pathLst>
          </a:custGeom>
          <a:solidFill>
            <a:srgbClr val="003065"/>
          </a:solidFill>
        </p:spPr>
        <p:txBody>
          <a:bodyPr wrap="square" lIns="0" tIns="0" rIns="0" bIns="0" rtlCol="0"/>
          <a:lstStyle/>
          <a:p>
            <a:endParaRPr/>
          </a:p>
        </p:txBody>
      </p:sp>
      <p:pic>
        <p:nvPicPr>
          <p:cNvPr id="162" name="bg object 162"/>
          <p:cNvPicPr/>
          <p:nvPr/>
        </p:nvPicPr>
        <p:blipFill>
          <a:blip r:embed="rId56" cstate="print"/>
          <a:stretch>
            <a:fillRect/>
          </a:stretch>
        </p:blipFill>
        <p:spPr>
          <a:xfrm>
            <a:off x="7665554" y="5185740"/>
            <a:ext cx="6172" cy="1762277"/>
          </a:xfrm>
          <a:prstGeom prst="rect">
            <a:avLst/>
          </a:prstGeom>
        </p:spPr>
      </p:pic>
      <p:pic>
        <p:nvPicPr>
          <p:cNvPr id="163" name="bg object 163"/>
          <p:cNvPicPr/>
          <p:nvPr/>
        </p:nvPicPr>
        <p:blipFill>
          <a:blip r:embed="rId57" cstate="print"/>
          <a:stretch>
            <a:fillRect/>
          </a:stretch>
        </p:blipFill>
        <p:spPr>
          <a:xfrm>
            <a:off x="7671727" y="3476815"/>
            <a:ext cx="409663" cy="3481349"/>
          </a:xfrm>
          <a:prstGeom prst="rect">
            <a:avLst/>
          </a:prstGeom>
        </p:spPr>
      </p:pic>
      <p:sp>
        <p:nvSpPr>
          <p:cNvPr id="164" name="bg object 164"/>
          <p:cNvSpPr/>
          <p:nvPr/>
        </p:nvSpPr>
        <p:spPr>
          <a:xfrm>
            <a:off x="7793507" y="2600617"/>
            <a:ext cx="12065" cy="2540"/>
          </a:xfrm>
          <a:custGeom>
            <a:avLst/>
            <a:gdLst/>
            <a:ahLst/>
            <a:cxnLst/>
            <a:rect l="l" t="t" r="r" b="b"/>
            <a:pathLst>
              <a:path w="12065" h="2539">
                <a:moveTo>
                  <a:pt x="11518" y="0"/>
                </a:moveTo>
                <a:lnTo>
                  <a:pt x="0" y="0"/>
                </a:lnTo>
                <a:lnTo>
                  <a:pt x="0" y="2108"/>
                </a:lnTo>
                <a:lnTo>
                  <a:pt x="11518" y="0"/>
                </a:lnTo>
                <a:close/>
              </a:path>
            </a:pathLst>
          </a:custGeom>
          <a:solidFill>
            <a:srgbClr val="002D5F"/>
          </a:solidFill>
        </p:spPr>
        <p:txBody>
          <a:bodyPr wrap="square" lIns="0" tIns="0" rIns="0" bIns="0" rtlCol="0"/>
          <a:lstStyle/>
          <a:p>
            <a:endParaRPr/>
          </a:p>
        </p:txBody>
      </p:sp>
      <p:pic>
        <p:nvPicPr>
          <p:cNvPr id="165" name="bg object 165"/>
          <p:cNvPicPr/>
          <p:nvPr/>
        </p:nvPicPr>
        <p:blipFill>
          <a:blip r:embed="rId58" cstate="print"/>
          <a:stretch>
            <a:fillRect/>
          </a:stretch>
        </p:blipFill>
        <p:spPr>
          <a:xfrm>
            <a:off x="7793507" y="2696222"/>
            <a:ext cx="163995" cy="115836"/>
          </a:xfrm>
          <a:prstGeom prst="rect">
            <a:avLst/>
          </a:prstGeom>
        </p:spPr>
      </p:pic>
      <p:pic>
        <p:nvPicPr>
          <p:cNvPr id="166" name="bg object 166"/>
          <p:cNvPicPr/>
          <p:nvPr/>
        </p:nvPicPr>
        <p:blipFill>
          <a:blip r:embed="rId59" cstate="print"/>
          <a:stretch>
            <a:fillRect/>
          </a:stretch>
        </p:blipFill>
        <p:spPr>
          <a:xfrm>
            <a:off x="7793507" y="2906598"/>
            <a:ext cx="163995" cy="114833"/>
          </a:xfrm>
          <a:prstGeom prst="rect">
            <a:avLst/>
          </a:prstGeom>
        </p:spPr>
      </p:pic>
      <p:pic>
        <p:nvPicPr>
          <p:cNvPr id="167" name="bg object 167"/>
          <p:cNvPicPr/>
          <p:nvPr/>
        </p:nvPicPr>
        <p:blipFill>
          <a:blip r:embed="rId60" cstate="print"/>
          <a:stretch>
            <a:fillRect/>
          </a:stretch>
        </p:blipFill>
        <p:spPr>
          <a:xfrm>
            <a:off x="7793507" y="3116973"/>
            <a:ext cx="163995" cy="113804"/>
          </a:xfrm>
          <a:prstGeom prst="rect">
            <a:avLst/>
          </a:prstGeom>
        </p:spPr>
      </p:pic>
      <p:pic>
        <p:nvPicPr>
          <p:cNvPr id="168" name="bg object 168"/>
          <p:cNvPicPr/>
          <p:nvPr/>
        </p:nvPicPr>
        <p:blipFill>
          <a:blip r:embed="rId61" cstate="print"/>
          <a:stretch>
            <a:fillRect/>
          </a:stretch>
        </p:blipFill>
        <p:spPr>
          <a:xfrm>
            <a:off x="7793507" y="3327336"/>
            <a:ext cx="163995" cy="112788"/>
          </a:xfrm>
          <a:prstGeom prst="rect">
            <a:avLst/>
          </a:prstGeom>
        </p:spPr>
      </p:pic>
      <p:pic>
        <p:nvPicPr>
          <p:cNvPr id="169" name="bg object 169"/>
          <p:cNvPicPr/>
          <p:nvPr/>
        </p:nvPicPr>
        <p:blipFill>
          <a:blip r:embed="rId62" cstate="print"/>
          <a:stretch>
            <a:fillRect/>
          </a:stretch>
        </p:blipFill>
        <p:spPr>
          <a:xfrm>
            <a:off x="7793507" y="3537724"/>
            <a:ext cx="163995" cy="111759"/>
          </a:xfrm>
          <a:prstGeom prst="rect">
            <a:avLst/>
          </a:prstGeom>
        </p:spPr>
      </p:pic>
      <p:pic>
        <p:nvPicPr>
          <p:cNvPr id="170" name="bg object 170"/>
          <p:cNvPicPr/>
          <p:nvPr/>
        </p:nvPicPr>
        <p:blipFill>
          <a:blip r:embed="rId63" cstate="print"/>
          <a:stretch>
            <a:fillRect/>
          </a:stretch>
        </p:blipFill>
        <p:spPr>
          <a:xfrm>
            <a:off x="7793507" y="3748100"/>
            <a:ext cx="163995" cy="110743"/>
          </a:xfrm>
          <a:prstGeom prst="rect">
            <a:avLst/>
          </a:prstGeom>
        </p:spPr>
      </p:pic>
      <p:pic>
        <p:nvPicPr>
          <p:cNvPr id="171" name="bg object 171"/>
          <p:cNvPicPr/>
          <p:nvPr/>
        </p:nvPicPr>
        <p:blipFill>
          <a:blip r:embed="rId64" cstate="print"/>
          <a:stretch>
            <a:fillRect/>
          </a:stretch>
        </p:blipFill>
        <p:spPr>
          <a:xfrm>
            <a:off x="7793507" y="3958475"/>
            <a:ext cx="163995" cy="109727"/>
          </a:xfrm>
          <a:prstGeom prst="rect">
            <a:avLst/>
          </a:prstGeom>
        </p:spPr>
      </p:pic>
      <p:pic>
        <p:nvPicPr>
          <p:cNvPr id="172" name="bg object 172"/>
          <p:cNvPicPr/>
          <p:nvPr/>
        </p:nvPicPr>
        <p:blipFill>
          <a:blip r:embed="rId65" cstate="print"/>
          <a:stretch>
            <a:fillRect/>
          </a:stretch>
        </p:blipFill>
        <p:spPr>
          <a:xfrm>
            <a:off x="3275965" y="6772897"/>
            <a:ext cx="93484" cy="786815"/>
          </a:xfrm>
          <a:prstGeom prst="rect">
            <a:avLst/>
          </a:prstGeom>
        </p:spPr>
      </p:pic>
      <p:pic>
        <p:nvPicPr>
          <p:cNvPr id="173" name="bg object 173"/>
          <p:cNvPicPr/>
          <p:nvPr/>
        </p:nvPicPr>
        <p:blipFill>
          <a:blip r:embed="rId66" cstate="print"/>
          <a:stretch>
            <a:fillRect/>
          </a:stretch>
        </p:blipFill>
        <p:spPr>
          <a:xfrm>
            <a:off x="7793507" y="4168851"/>
            <a:ext cx="163995" cy="108699"/>
          </a:xfrm>
          <a:prstGeom prst="rect">
            <a:avLst/>
          </a:prstGeom>
        </p:spPr>
      </p:pic>
      <p:pic>
        <p:nvPicPr>
          <p:cNvPr id="174" name="bg object 174"/>
          <p:cNvPicPr/>
          <p:nvPr/>
        </p:nvPicPr>
        <p:blipFill>
          <a:blip r:embed="rId67" cstate="print"/>
          <a:stretch>
            <a:fillRect/>
          </a:stretch>
        </p:blipFill>
        <p:spPr>
          <a:xfrm>
            <a:off x="7793507" y="4379226"/>
            <a:ext cx="163995" cy="107670"/>
          </a:xfrm>
          <a:prstGeom prst="rect">
            <a:avLst/>
          </a:prstGeom>
        </p:spPr>
      </p:pic>
      <p:pic>
        <p:nvPicPr>
          <p:cNvPr id="175" name="bg object 175"/>
          <p:cNvPicPr/>
          <p:nvPr/>
        </p:nvPicPr>
        <p:blipFill>
          <a:blip r:embed="rId68" cstate="print"/>
          <a:stretch>
            <a:fillRect/>
          </a:stretch>
        </p:blipFill>
        <p:spPr>
          <a:xfrm>
            <a:off x="7793507" y="4589614"/>
            <a:ext cx="163995" cy="106641"/>
          </a:xfrm>
          <a:prstGeom prst="rect">
            <a:avLst/>
          </a:prstGeom>
        </p:spPr>
      </p:pic>
      <p:pic>
        <p:nvPicPr>
          <p:cNvPr id="176" name="bg object 176"/>
          <p:cNvPicPr/>
          <p:nvPr/>
        </p:nvPicPr>
        <p:blipFill>
          <a:blip r:embed="rId69" cstate="print"/>
          <a:stretch>
            <a:fillRect/>
          </a:stretch>
        </p:blipFill>
        <p:spPr>
          <a:xfrm>
            <a:off x="7793507" y="4799990"/>
            <a:ext cx="163995" cy="105613"/>
          </a:xfrm>
          <a:prstGeom prst="rect">
            <a:avLst/>
          </a:prstGeom>
        </p:spPr>
      </p:pic>
      <p:pic>
        <p:nvPicPr>
          <p:cNvPr id="177" name="bg object 177"/>
          <p:cNvPicPr/>
          <p:nvPr/>
        </p:nvPicPr>
        <p:blipFill>
          <a:blip r:embed="rId70" cstate="print"/>
          <a:stretch>
            <a:fillRect/>
          </a:stretch>
        </p:blipFill>
        <p:spPr>
          <a:xfrm>
            <a:off x="7793507" y="5010353"/>
            <a:ext cx="163995" cy="104609"/>
          </a:xfrm>
          <a:prstGeom prst="rect">
            <a:avLst/>
          </a:prstGeom>
        </p:spPr>
      </p:pic>
      <p:pic>
        <p:nvPicPr>
          <p:cNvPr id="178" name="bg object 178"/>
          <p:cNvPicPr/>
          <p:nvPr/>
        </p:nvPicPr>
        <p:blipFill>
          <a:blip r:embed="rId71" cstate="print"/>
          <a:stretch>
            <a:fillRect/>
          </a:stretch>
        </p:blipFill>
        <p:spPr>
          <a:xfrm>
            <a:off x="7793507" y="5220741"/>
            <a:ext cx="163995" cy="103581"/>
          </a:xfrm>
          <a:prstGeom prst="rect">
            <a:avLst/>
          </a:prstGeom>
        </p:spPr>
      </p:pic>
      <p:pic>
        <p:nvPicPr>
          <p:cNvPr id="179" name="bg object 179"/>
          <p:cNvPicPr/>
          <p:nvPr/>
        </p:nvPicPr>
        <p:blipFill>
          <a:blip r:embed="rId72" cstate="print"/>
          <a:stretch>
            <a:fillRect/>
          </a:stretch>
        </p:blipFill>
        <p:spPr>
          <a:xfrm>
            <a:off x="7793507" y="5431116"/>
            <a:ext cx="163995" cy="102552"/>
          </a:xfrm>
          <a:prstGeom prst="rect">
            <a:avLst/>
          </a:prstGeom>
        </p:spPr>
      </p:pic>
      <p:pic>
        <p:nvPicPr>
          <p:cNvPr id="180" name="bg object 180"/>
          <p:cNvPicPr/>
          <p:nvPr/>
        </p:nvPicPr>
        <p:blipFill>
          <a:blip r:embed="rId73" cstate="print"/>
          <a:stretch>
            <a:fillRect/>
          </a:stretch>
        </p:blipFill>
        <p:spPr>
          <a:xfrm>
            <a:off x="7793507" y="5641479"/>
            <a:ext cx="163995" cy="101549"/>
          </a:xfrm>
          <a:prstGeom prst="rect">
            <a:avLst/>
          </a:prstGeom>
        </p:spPr>
      </p:pic>
      <p:sp>
        <p:nvSpPr>
          <p:cNvPr id="181" name="bg object 181"/>
          <p:cNvSpPr/>
          <p:nvPr/>
        </p:nvSpPr>
        <p:spPr>
          <a:xfrm>
            <a:off x="7810804" y="5660516"/>
            <a:ext cx="147320" cy="81280"/>
          </a:xfrm>
          <a:custGeom>
            <a:avLst/>
            <a:gdLst/>
            <a:ahLst/>
            <a:cxnLst/>
            <a:rect l="l" t="t" r="r" b="b"/>
            <a:pathLst>
              <a:path w="147320" h="81279">
                <a:moveTo>
                  <a:pt x="146697" y="0"/>
                </a:moveTo>
                <a:lnTo>
                  <a:pt x="0" y="13373"/>
                </a:lnTo>
                <a:lnTo>
                  <a:pt x="0" y="80962"/>
                </a:lnTo>
                <a:lnTo>
                  <a:pt x="146697" y="67894"/>
                </a:lnTo>
                <a:lnTo>
                  <a:pt x="146697" y="0"/>
                </a:lnTo>
                <a:close/>
              </a:path>
            </a:pathLst>
          </a:custGeom>
          <a:solidFill>
            <a:srgbClr val="003064"/>
          </a:solidFill>
        </p:spPr>
        <p:txBody>
          <a:bodyPr wrap="square" lIns="0" tIns="0" rIns="0" bIns="0" rtlCol="0"/>
          <a:lstStyle/>
          <a:p>
            <a:endParaRPr/>
          </a:p>
        </p:txBody>
      </p:sp>
      <p:pic>
        <p:nvPicPr>
          <p:cNvPr id="182" name="bg object 182"/>
          <p:cNvPicPr/>
          <p:nvPr/>
        </p:nvPicPr>
        <p:blipFill>
          <a:blip r:embed="rId74" cstate="print"/>
          <a:stretch>
            <a:fillRect/>
          </a:stretch>
        </p:blipFill>
        <p:spPr>
          <a:xfrm>
            <a:off x="7793507" y="5851855"/>
            <a:ext cx="163995" cy="100520"/>
          </a:xfrm>
          <a:prstGeom prst="rect">
            <a:avLst/>
          </a:prstGeom>
        </p:spPr>
      </p:pic>
      <p:pic>
        <p:nvPicPr>
          <p:cNvPr id="183" name="bg object 183"/>
          <p:cNvPicPr/>
          <p:nvPr/>
        </p:nvPicPr>
        <p:blipFill>
          <a:blip r:embed="rId75" cstate="print"/>
          <a:stretch>
            <a:fillRect/>
          </a:stretch>
        </p:blipFill>
        <p:spPr>
          <a:xfrm>
            <a:off x="7793507" y="6062243"/>
            <a:ext cx="163995" cy="99491"/>
          </a:xfrm>
          <a:prstGeom prst="rect">
            <a:avLst/>
          </a:prstGeom>
        </p:spPr>
      </p:pic>
      <p:pic>
        <p:nvPicPr>
          <p:cNvPr id="184" name="bg object 184"/>
          <p:cNvPicPr/>
          <p:nvPr/>
        </p:nvPicPr>
        <p:blipFill>
          <a:blip r:embed="rId76" cstate="print"/>
          <a:stretch>
            <a:fillRect/>
          </a:stretch>
        </p:blipFill>
        <p:spPr>
          <a:xfrm>
            <a:off x="7793507" y="6272618"/>
            <a:ext cx="163995" cy="98475"/>
          </a:xfrm>
          <a:prstGeom prst="rect">
            <a:avLst/>
          </a:prstGeom>
        </p:spPr>
      </p:pic>
      <p:pic>
        <p:nvPicPr>
          <p:cNvPr id="185" name="bg object 185"/>
          <p:cNvPicPr/>
          <p:nvPr/>
        </p:nvPicPr>
        <p:blipFill>
          <a:blip r:embed="rId77" cstate="print"/>
          <a:stretch>
            <a:fillRect/>
          </a:stretch>
        </p:blipFill>
        <p:spPr>
          <a:xfrm>
            <a:off x="7793507" y="6483007"/>
            <a:ext cx="163995" cy="97434"/>
          </a:xfrm>
          <a:prstGeom prst="rect">
            <a:avLst/>
          </a:prstGeom>
        </p:spPr>
      </p:pic>
      <p:pic>
        <p:nvPicPr>
          <p:cNvPr id="186" name="bg object 186"/>
          <p:cNvPicPr/>
          <p:nvPr/>
        </p:nvPicPr>
        <p:blipFill>
          <a:blip r:embed="rId78" cstate="print"/>
          <a:stretch>
            <a:fillRect/>
          </a:stretch>
        </p:blipFill>
        <p:spPr>
          <a:xfrm>
            <a:off x="7793507" y="6693369"/>
            <a:ext cx="163995" cy="96431"/>
          </a:xfrm>
          <a:prstGeom prst="rect">
            <a:avLst/>
          </a:prstGeom>
        </p:spPr>
      </p:pic>
      <p:pic>
        <p:nvPicPr>
          <p:cNvPr id="187" name="bg object 187"/>
          <p:cNvPicPr/>
          <p:nvPr/>
        </p:nvPicPr>
        <p:blipFill>
          <a:blip r:embed="rId79" cstate="print"/>
          <a:stretch>
            <a:fillRect/>
          </a:stretch>
        </p:blipFill>
        <p:spPr>
          <a:xfrm>
            <a:off x="8081391" y="2600617"/>
            <a:ext cx="219544" cy="4416501"/>
          </a:xfrm>
          <a:prstGeom prst="rect">
            <a:avLst/>
          </a:prstGeom>
        </p:spPr>
      </p:pic>
      <p:pic>
        <p:nvPicPr>
          <p:cNvPr id="188" name="bg object 188"/>
          <p:cNvPicPr/>
          <p:nvPr/>
        </p:nvPicPr>
        <p:blipFill>
          <a:blip r:embed="rId80" cstate="print"/>
          <a:stretch>
            <a:fillRect/>
          </a:stretch>
        </p:blipFill>
        <p:spPr>
          <a:xfrm>
            <a:off x="8300936" y="6432575"/>
            <a:ext cx="594194" cy="228600"/>
          </a:xfrm>
          <a:prstGeom prst="rect">
            <a:avLst/>
          </a:prstGeom>
        </p:spPr>
      </p:pic>
      <p:pic>
        <p:nvPicPr>
          <p:cNvPr id="189" name="bg object 189"/>
          <p:cNvPicPr/>
          <p:nvPr/>
        </p:nvPicPr>
        <p:blipFill>
          <a:blip r:embed="rId81" cstate="print"/>
          <a:stretch>
            <a:fillRect/>
          </a:stretch>
        </p:blipFill>
        <p:spPr>
          <a:xfrm>
            <a:off x="8300936" y="5937275"/>
            <a:ext cx="892175" cy="482600"/>
          </a:xfrm>
          <a:prstGeom prst="rect">
            <a:avLst/>
          </a:prstGeom>
        </p:spPr>
      </p:pic>
      <p:pic>
        <p:nvPicPr>
          <p:cNvPr id="190" name="bg object 190"/>
          <p:cNvPicPr/>
          <p:nvPr/>
        </p:nvPicPr>
        <p:blipFill>
          <a:blip r:embed="rId82" cstate="print"/>
          <a:stretch>
            <a:fillRect/>
          </a:stretch>
        </p:blipFill>
        <p:spPr>
          <a:xfrm>
            <a:off x="8300936" y="5695975"/>
            <a:ext cx="905548" cy="228600"/>
          </a:xfrm>
          <a:prstGeom prst="rect">
            <a:avLst/>
          </a:prstGeom>
        </p:spPr>
      </p:pic>
      <p:pic>
        <p:nvPicPr>
          <p:cNvPr id="191" name="bg object 191"/>
          <p:cNvPicPr/>
          <p:nvPr/>
        </p:nvPicPr>
        <p:blipFill>
          <a:blip r:embed="rId83" cstate="print"/>
          <a:stretch>
            <a:fillRect/>
          </a:stretch>
        </p:blipFill>
        <p:spPr>
          <a:xfrm>
            <a:off x="8300936" y="5441975"/>
            <a:ext cx="911923" cy="228600"/>
          </a:xfrm>
          <a:prstGeom prst="rect">
            <a:avLst/>
          </a:prstGeom>
        </p:spPr>
      </p:pic>
      <p:pic>
        <p:nvPicPr>
          <p:cNvPr id="192" name="bg object 192"/>
          <p:cNvPicPr/>
          <p:nvPr/>
        </p:nvPicPr>
        <p:blipFill>
          <a:blip r:embed="rId84" cstate="print"/>
          <a:stretch>
            <a:fillRect/>
          </a:stretch>
        </p:blipFill>
        <p:spPr>
          <a:xfrm>
            <a:off x="8300936" y="5200675"/>
            <a:ext cx="944270" cy="228600"/>
          </a:xfrm>
          <a:prstGeom prst="rect">
            <a:avLst/>
          </a:prstGeom>
        </p:spPr>
      </p:pic>
      <p:pic>
        <p:nvPicPr>
          <p:cNvPr id="193" name="bg object 193"/>
          <p:cNvPicPr/>
          <p:nvPr/>
        </p:nvPicPr>
        <p:blipFill>
          <a:blip r:embed="rId85" cstate="print"/>
          <a:stretch>
            <a:fillRect/>
          </a:stretch>
        </p:blipFill>
        <p:spPr>
          <a:xfrm>
            <a:off x="8300936" y="4959375"/>
            <a:ext cx="1031049" cy="215900"/>
          </a:xfrm>
          <a:prstGeom prst="rect">
            <a:avLst/>
          </a:prstGeom>
        </p:spPr>
      </p:pic>
      <p:pic>
        <p:nvPicPr>
          <p:cNvPr id="194" name="bg object 194"/>
          <p:cNvPicPr/>
          <p:nvPr/>
        </p:nvPicPr>
        <p:blipFill>
          <a:blip r:embed="rId86" cstate="print"/>
          <a:stretch>
            <a:fillRect/>
          </a:stretch>
        </p:blipFill>
        <p:spPr>
          <a:xfrm>
            <a:off x="8300936" y="4718075"/>
            <a:ext cx="1187335" cy="215900"/>
          </a:xfrm>
          <a:prstGeom prst="rect">
            <a:avLst/>
          </a:prstGeom>
        </p:spPr>
      </p:pic>
      <p:pic>
        <p:nvPicPr>
          <p:cNvPr id="195" name="bg object 195"/>
          <p:cNvPicPr/>
          <p:nvPr/>
        </p:nvPicPr>
        <p:blipFill>
          <a:blip r:embed="rId87" cstate="print"/>
          <a:stretch>
            <a:fillRect/>
          </a:stretch>
        </p:blipFill>
        <p:spPr>
          <a:xfrm>
            <a:off x="8300936" y="4476775"/>
            <a:ext cx="1345349" cy="203200"/>
          </a:xfrm>
          <a:prstGeom prst="rect">
            <a:avLst/>
          </a:prstGeom>
        </p:spPr>
      </p:pic>
      <p:pic>
        <p:nvPicPr>
          <p:cNvPr id="196" name="bg object 196"/>
          <p:cNvPicPr/>
          <p:nvPr/>
        </p:nvPicPr>
        <p:blipFill>
          <a:blip r:embed="rId88" cstate="print"/>
          <a:stretch>
            <a:fillRect/>
          </a:stretch>
        </p:blipFill>
        <p:spPr>
          <a:xfrm>
            <a:off x="8300936" y="4222775"/>
            <a:ext cx="1345349" cy="203200"/>
          </a:xfrm>
          <a:prstGeom prst="rect">
            <a:avLst/>
          </a:prstGeom>
        </p:spPr>
      </p:pic>
      <p:pic>
        <p:nvPicPr>
          <p:cNvPr id="197" name="bg object 197"/>
          <p:cNvPicPr/>
          <p:nvPr/>
        </p:nvPicPr>
        <p:blipFill>
          <a:blip r:embed="rId89" cstate="print"/>
          <a:stretch>
            <a:fillRect/>
          </a:stretch>
        </p:blipFill>
        <p:spPr>
          <a:xfrm>
            <a:off x="8300936" y="3981475"/>
            <a:ext cx="1345349" cy="215900"/>
          </a:xfrm>
          <a:prstGeom prst="rect">
            <a:avLst/>
          </a:prstGeom>
        </p:spPr>
      </p:pic>
      <p:pic>
        <p:nvPicPr>
          <p:cNvPr id="198" name="bg object 198"/>
          <p:cNvPicPr/>
          <p:nvPr/>
        </p:nvPicPr>
        <p:blipFill>
          <a:blip r:embed="rId90" cstate="print"/>
          <a:stretch>
            <a:fillRect/>
          </a:stretch>
        </p:blipFill>
        <p:spPr>
          <a:xfrm>
            <a:off x="8300936" y="3740175"/>
            <a:ext cx="1345349" cy="215900"/>
          </a:xfrm>
          <a:prstGeom prst="rect">
            <a:avLst/>
          </a:prstGeom>
        </p:spPr>
      </p:pic>
      <p:pic>
        <p:nvPicPr>
          <p:cNvPr id="199" name="bg object 199"/>
          <p:cNvPicPr/>
          <p:nvPr/>
        </p:nvPicPr>
        <p:blipFill>
          <a:blip r:embed="rId91" cstate="print"/>
          <a:stretch>
            <a:fillRect/>
          </a:stretch>
        </p:blipFill>
        <p:spPr>
          <a:xfrm>
            <a:off x="8300936" y="2609875"/>
            <a:ext cx="1345349" cy="1104900"/>
          </a:xfrm>
          <a:prstGeom prst="rect">
            <a:avLst/>
          </a:prstGeom>
        </p:spPr>
      </p:pic>
      <p:sp>
        <p:nvSpPr>
          <p:cNvPr id="200" name="bg object 200"/>
          <p:cNvSpPr/>
          <p:nvPr/>
        </p:nvSpPr>
        <p:spPr>
          <a:xfrm>
            <a:off x="8300936" y="2600616"/>
            <a:ext cx="1345565" cy="3408679"/>
          </a:xfrm>
          <a:custGeom>
            <a:avLst/>
            <a:gdLst/>
            <a:ahLst/>
            <a:cxnLst/>
            <a:rect l="l" t="t" r="r" b="b"/>
            <a:pathLst>
              <a:path w="1345565" h="3408679">
                <a:moveTo>
                  <a:pt x="900303" y="3237788"/>
                </a:moveTo>
                <a:lnTo>
                  <a:pt x="836396" y="3239071"/>
                </a:lnTo>
                <a:lnTo>
                  <a:pt x="773455" y="3241065"/>
                </a:lnTo>
                <a:lnTo>
                  <a:pt x="711581" y="3243707"/>
                </a:lnTo>
                <a:lnTo>
                  <a:pt x="650913" y="3246945"/>
                </a:lnTo>
                <a:lnTo>
                  <a:pt x="591578" y="3250704"/>
                </a:lnTo>
                <a:lnTo>
                  <a:pt x="477431" y="3259569"/>
                </a:lnTo>
                <a:lnTo>
                  <a:pt x="370141" y="3269780"/>
                </a:lnTo>
                <a:lnTo>
                  <a:pt x="270764" y="3280841"/>
                </a:lnTo>
                <a:lnTo>
                  <a:pt x="180314" y="3292259"/>
                </a:lnTo>
                <a:lnTo>
                  <a:pt x="99822" y="3303524"/>
                </a:lnTo>
                <a:lnTo>
                  <a:pt x="0" y="3319018"/>
                </a:lnTo>
                <a:lnTo>
                  <a:pt x="0" y="3408629"/>
                </a:lnTo>
                <a:lnTo>
                  <a:pt x="95567" y="3393503"/>
                </a:lnTo>
                <a:lnTo>
                  <a:pt x="174053" y="3382289"/>
                </a:lnTo>
                <a:lnTo>
                  <a:pt x="263080" y="3370796"/>
                </a:lnTo>
                <a:lnTo>
                  <a:pt x="361543" y="3359556"/>
                </a:lnTo>
                <a:lnTo>
                  <a:pt x="468363" y="3349091"/>
                </a:lnTo>
                <a:lnTo>
                  <a:pt x="582434" y="3339960"/>
                </a:lnTo>
                <a:lnTo>
                  <a:pt x="641845" y="3336048"/>
                </a:lnTo>
                <a:lnTo>
                  <a:pt x="702665" y="3332657"/>
                </a:lnTo>
                <a:lnTo>
                  <a:pt x="764743" y="3329863"/>
                </a:lnTo>
                <a:lnTo>
                  <a:pt x="827963" y="3327743"/>
                </a:lnTo>
                <a:lnTo>
                  <a:pt x="892175" y="3326346"/>
                </a:lnTo>
                <a:lnTo>
                  <a:pt x="894702" y="3304438"/>
                </a:lnTo>
                <a:lnTo>
                  <a:pt x="896886" y="3282378"/>
                </a:lnTo>
                <a:lnTo>
                  <a:pt x="898779" y="3259569"/>
                </a:lnTo>
                <a:lnTo>
                  <a:pt x="900303" y="3237788"/>
                </a:lnTo>
                <a:close/>
              </a:path>
              <a:path w="1345565" h="3408679">
                <a:moveTo>
                  <a:pt x="906792" y="2994634"/>
                </a:moveTo>
                <a:lnTo>
                  <a:pt x="842695" y="2995307"/>
                </a:lnTo>
                <a:lnTo>
                  <a:pt x="779513" y="2996742"/>
                </a:lnTo>
                <a:lnTo>
                  <a:pt x="717346" y="2998851"/>
                </a:lnTo>
                <a:lnTo>
                  <a:pt x="656348" y="3001594"/>
                </a:lnTo>
                <a:lnTo>
                  <a:pt x="596646" y="3004909"/>
                </a:lnTo>
                <a:lnTo>
                  <a:pt x="481672" y="3012935"/>
                </a:lnTo>
                <a:lnTo>
                  <a:pt x="373519" y="3022447"/>
                </a:lnTo>
                <a:lnTo>
                  <a:pt x="273253" y="3032912"/>
                </a:lnTo>
                <a:lnTo>
                  <a:pt x="181940" y="3043821"/>
                </a:lnTo>
                <a:lnTo>
                  <a:pt x="100685" y="3054642"/>
                </a:lnTo>
                <a:lnTo>
                  <a:pt x="0" y="3069615"/>
                </a:lnTo>
                <a:lnTo>
                  <a:pt x="0" y="3158909"/>
                </a:lnTo>
                <a:lnTo>
                  <a:pt x="97294" y="3144139"/>
                </a:lnTo>
                <a:lnTo>
                  <a:pt x="177241" y="3133255"/>
                </a:lnTo>
                <a:lnTo>
                  <a:pt x="267868" y="3122206"/>
                </a:lnTo>
                <a:lnTo>
                  <a:pt x="368046" y="3111512"/>
                </a:lnTo>
                <a:lnTo>
                  <a:pt x="476580" y="3101746"/>
                </a:lnTo>
                <a:lnTo>
                  <a:pt x="592315" y="3093453"/>
                </a:lnTo>
                <a:lnTo>
                  <a:pt x="652526" y="3090024"/>
                </a:lnTo>
                <a:lnTo>
                  <a:pt x="714095" y="3087179"/>
                </a:lnTo>
                <a:lnTo>
                  <a:pt x="776884" y="3084982"/>
                </a:lnTo>
                <a:lnTo>
                  <a:pt x="840752" y="3083496"/>
                </a:lnTo>
                <a:lnTo>
                  <a:pt x="905548" y="3082785"/>
                </a:lnTo>
                <a:lnTo>
                  <a:pt x="906792" y="2994634"/>
                </a:lnTo>
                <a:close/>
              </a:path>
              <a:path w="1345565" h="3408679">
                <a:moveTo>
                  <a:pt x="919073" y="2751594"/>
                </a:moveTo>
                <a:lnTo>
                  <a:pt x="824585" y="2751886"/>
                </a:lnTo>
                <a:lnTo>
                  <a:pt x="762965" y="2753004"/>
                </a:lnTo>
                <a:lnTo>
                  <a:pt x="702322" y="2754795"/>
                </a:lnTo>
                <a:lnTo>
                  <a:pt x="642785" y="2757195"/>
                </a:lnTo>
                <a:lnTo>
                  <a:pt x="584492" y="2760154"/>
                </a:lnTo>
                <a:lnTo>
                  <a:pt x="472173" y="2767457"/>
                </a:lnTo>
                <a:lnTo>
                  <a:pt x="366407" y="2776220"/>
                </a:lnTo>
                <a:lnTo>
                  <a:pt x="268262" y="2785935"/>
                </a:lnTo>
                <a:lnTo>
                  <a:pt x="178790" y="2796146"/>
                </a:lnTo>
                <a:lnTo>
                  <a:pt x="99047" y="2806319"/>
                </a:lnTo>
                <a:lnTo>
                  <a:pt x="0" y="2820479"/>
                </a:lnTo>
                <a:lnTo>
                  <a:pt x="0" y="2909493"/>
                </a:lnTo>
                <a:lnTo>
                  <a:pt x="95796" y="2895523"/>
                </a:lnTo>
                <a:lnTo>
                  <a:pt x="174282" y="2885275"/>
                </a:lnTo>
                <a:lnTo>
                  <a:pt x="263144" y="2874924"/>
                </a:lnTo>
                <a:lnTo>
                  <a:pt x="361226" y="2864967"/>
                </a:lnTo>
                <a:lnTo>
                  <a:pt x="467398" y="2855950"/>
                </a:lnTo>
                <a:lnTo>
                  <a:pt x="580517" y="2848406"/>
                </a:lnTo>
                <a:lnTo>
                  <a:pt x="639330" y="2845346"/>
                </a:lnTo>
                <a:lnTo>
                  <a:pt x="699439" y="2842857"/>
                </a:lnTo>
                <a:lnTo>
                  <a:pt x="760730" y="2840990"/>
                </a:lnTo>
                <a:lnTo>
                  <a:pt x="823023" y="2839821"/>
                </a:lnTo>
                <a:lnTo>
                  <a:pt x="901204" y="2839466"/>
                </a:lnTo>
                <a:lnTo>
                  <a:pt x="901763" y="2839466"/>
                </a:lnTo>
                <a:lnTo>
                  <a:pt x="911923" y="2839415"/>
                </a:lnTo>
                <a:lnTo>
                  <a:pt x="913320" y="2817571"/>
                </a:lnTo>
                <a:lnTo>
                  <a:pt x="914958" y="2795625"/>
                </a:lnTo>
                <a:lnTo>
                  <a:pt x="916876" y="2773642"/>
                </a:lnTo>
                <a:lnTo>
                  <a:pt x="919073" y="2751594"/>
                </a:lnTo>
                <a:close/>
              </a:path>
              <a:path w="1345565" h="3408679">
                <a:moveTo>
                  <a:pt x="968159" y="2509507"/>
                </a:moveTo>
                <a:lnTo>
                  <a:pt x="906272" y="2508313"/>
                </a:lnTo>
                <a:lnTo>
                  <a:pt x="844969" y="2507919"/>
                </a:lnTo>
                <a:lnTo>
                  <a:pt x="782116" y="2508313"/>
                </a:lnTo>
                <a:lnTo>
                  <a:pt x="720178" y="2509456"/>
                </a:lnTo>
                <a:lnTo>
                  <a:pt x="659307" y="2511272"/>
                </a:lnTo>
                <a:lnTo>
                  <a:pt x="599655" y="2513685"/>
                </a:lnTo>
                <a:lnTo>
                  <a:pt x="484543" y="2520111"/>
                </a:lnTo>
                <a:lnTo>
                  <a:pt x="376008" y="2528189"/>
                </a:lnTo>
                <a:lnTo>
                  <a:pt x="275209" y="2537409"/>
                </a:lnTo>
                <a:lnTo>
                  <a:pt x="183299" y="2547251"/>
                </a:lnTo>
                <a:lnTo>
                  <a:pt x="101422" y="2557170"/>
                </a:lnTo>
                <a:lnTo>
                  <a:pt x="0" y="2571077"/>
                </a:lnTo>
                <a:lnTo>
                  <a:pt x="0" y="2660078"/>
                </a:lnTo>
                <a:lnTo>
                  <a:pt x="98463" y="2646375"/>
                </a:lnTo>
                <a:lnTo>
                  <a:pt x="179273" y="2636405"/>
                </a:lnTo>
                <a:lnTo>
                  <a:pt x="270764" y="2626423"/>
                </a:lnTo>
                <a:lnTo>
                  <a:pt x="371678" y="2617000"/>
                </a:lnTo>
                <a:lnTo>
                  <a:pt x="480771" y="2608681"/>
                </a:lnTo>
                <a:lnTo>
                  <a:pt x="596785" y="2602052"/>
                </a:lnTo>
                <a:lnTo>
                  <a:pt x="656996" y="2599550"/>
                </a:lnTo>
                <a:lnTo>
                  <a:pt x="718464" y="2597670"/>
                </a:lnTo>
                <a:lnTo>
                  <a:pt x="781050" y="2596489"/>
                </a:lnTo>
                <a:lnTo>
                  <a:pt x="877189" y="2596248"/>
                </a:lnTo>
                <a:lnTo>
                  <a:pt x="944270" y="2597124"/>
                </a:lnTo>
                <a:lnTo>
                  <a:pt x="944511" y="2596070"/>
                </a:lnTo>
                <a:lnTo>
                  <a:pt x="949490" y="2575242"/>
                </a:lnTo>
                <a:lnTo>
                  <a:pt x="955205" y="2553322"/>
                </a:lnTo>
                <a:lnTo>
                  <a:pt x="961415" y="2531402"/>
                </a:lnTo>
                <a:lnTo>
                  <a:pt x="968159" y="2509507"/>
                </a:lnTo>
                <a:close/>
              </a:path>
              <a:path w="1345565" h="3408679">
                <a:moveTo>
                  <a:pt x="1034059" y="2352471"/>
                </a:moveTo>
                <a:lnTo>
                  <a:pt x="859561" y="2352802"/>
                </a:lnTo>
                <a:lnTo>
                  <a:pt x="916330" y="2353830"/>
                </a:lnTo>
                <a:lnTo>
                  <a:pt x="973531" y="2355596"/>
                </a:lnTo>
                <a:lnTo>
                  <a:pt x="1031049" y="2358136"/>
                </a:lnTo>
                <a:lnTo>
                  <a:pt x="1034059" y="2352471"/>
                </a:lnTo>
                <a:close/>
              </a:path>
              <a:path w="1345565" h="3408679">
                <a:moveTo>
                  <a:pt x="1079830" y="2272817"/>
                </a:moveTo>
                <a:lnTo>
                  <a:pt x="1024001" y="2269731"/>
                </a:lnTo>
                <a:lnTo>
                  <a:pt x="968387" y="2267407"/>
                </a:lnTo>
                <a:lnTo>
                  <a:pt x="913091" y="2265807"/>
                </a:lnTo>
                <a:lnTo>
                  <a:pt x="858215" y="2264867"/>
                </a:lnTo>
                <a:lnTo>
                  <a:pt x="803859" y="2264562"/>
                </a:lnTo>
                <a:lnTo>
                  <a:pt x="740473" y="2264968"/>
                </a:lnTo>
                <a:lnTo>
                  <a:pt x="678103" y="2266111"/>
                </a:lnTo>
                <a:lnTo>
                  <a:pt x="616902" y="2267940"/>
                </a:lnTo>
                <a:lnTo>
                  <a:pt x="557022" y="2270391"/>
                </a:lnTo>
                <a:lnTo>
                  <a:pt x="498627" y="2273363"/>
                </a:lnTo>
                <a:lnTo>
                  <a:pt x="386943" y="2280666"/>
                </a:lnTo>
                <a:lnTo>
                  <a:pt x="283121" y="2289276"/>
                </a:lnTo>
                <a:lnTo>
                  <a:pt x="188429" y="2298636"/>
                </a:lnTo>
                <a:lnTo>
                  <a:pt x="104140" y="2308199"/>
                </a:lnTo>
                <a:lnTo>
                  <a:pt x="0" y="2321649"/>
                </a:lnTo>
                <a:lnTo>
                  <a:pt x="0" y="2410968"/>
                </a:lnTo>
                <a:lnTo>
                  <a:pt x="101333" y="2397429"/>
                </a:lnTo>
                <a:lnTo>
                  <a:pt x="184683" y="2387689"/>
                </a:lnTo>
                <a:lnTo>
                  <a:pt x="279044" y="2378062"/>
                </a:lnTo>
                <a:lnTo>
                  <a:pt x="383070" y="2369185"/>
                </a:lnTo>
                <a:lnTo>
                  <a:pt x="495363" y="2361628"/>
                </a:lnTo>
                <a:lnTo>
                  <a:pt x="554189" y="2358529"/>
                </a:lnTo>
                <a:lnTo>
                  <a:pt x="614565" y="2355989"/>
                </a:lnTo>
                <a:lnTo>
                  <a:pt x="676338" y="2354097"/>
                </a:lnTo>
                <a:lnTo>
                  <a:pt x="739317" y="2352891"/>
                </a:lnTo>
                <a:lnTo>
                  <a:pt x="847775" y="2352738"/>
                </a:lnTo>
                <a:lnTo>
                  <a:pt x="848093" y="2352738"/>
                </a:lnTo>
                <a:lnTo>
                  <a:pt x="1034059" y="2352471"/>
                </a:lnTo>
                <a:lnTo>
                  <a:pt x="1042822" y="2335987"/>
                </a:lnTo>
                <a:lnTo>
                  <a:pt x="1054887" y="2314384"/>
                </a:lnTo>
                <a:lnTo>
                  <a:pt x="1067231" y="2293328"/>
                </a:lnTo>
                <a:lnTo>
                  <a:pt x="1079830" y="2272817"/>
                </a:lnTo>
                <a:close/>
              </a:path>
              <a:path w="1345565" h="3408679">
                <a:moveTo>
                  <a:pt x="1266482" y="2050275"/>
                </a:moveTo>
                <a:lnTo>
                  <a:pt x="1215809" y="2044217"/>
                </a:lnTo>
                <a:lnTo>
                  <a:pt x="1164996" y="2038921"/>
                </a:lnTo>
                <a:lnTo>
                  <a:pt x="1114094" y="2034374"/>
                </a:lnTo>
                <a:lnTo>
                  <a:pt x="1063193" y="2030539"/>
                </a:lnTo>
                <a:lnTo>
                  <a:pt x="1012380" y="2027389"/>
                </a:lnTo>
                <a:lnTo>
                  <a:pt x="961707" y="2024888"/>
                </a:lnTo>
                <a:lnTo>
                  <a:pt x="911275" y="2022995"/>
                </a:lnTo>
                <a:lnTo>
                  <a:pt x="861161" y="2021687"/>
                </a:lnTo>
                <a:lnTo>
                  <a:pt x="811428" y="2020925"/>
                </a:lnTo>
                <a:lnTo>
                  <a:pt x="762165" y="2020671"/>
                </a:lnTo>
                <a:lnTo>
                  <a:pt x="698233" y="2021078"/>
                </a:lnTo>
                <a:lnTo>
                  <a:pt x="635419" y="2022246"/>
                </a:lnTo>
                <a:lnTo>
                  <a:pt x="573900" y="2024087"/>
                </a:lnTo>
                <a:lnTo>
                  <a:pt x="513842" y="2026539"/>
                </a:lnTo>
                <a:lnTo>
                  <a:pt x="398818" y="2032977"/>
                </a:lnTo>
                <a:lnTo>
                  <a:pt x="291744" y="2040940"/>
                </a:lnTo>
                <a:lnTo>
                  <a:pt x="194056" y="2049830"/>
                </a:lnTo>
                <a:lnTo>
                  <a:pt x="107124" y="2059063"/>
                </a:lnTo>
                <a:lnTo>
                  <a:pt x="0" y="2072233"/>
                </a:lnTo>
                <a:lnTo>
                  <a:pt x="0" y="2161260"/>
                </a:lnTo>
                <a:lnTo>
                  <a:pt x="104457" y="2148090"/>
                </a:lnTo>
                <a:lnTo>
                  <a:pt x="190563" y="2138692"/>
                </a:lnTo>
                <a:lnTo>
                  <a:pt x="288074" y="2129561"/>
                </a:lnTo>
                <a:lnTo>
                  <a:pt x="395465" y="2121331"/>
                </a:lnTo>
                <a:lnTo>
                  <a:pt x="511238" y="2114664"/>
                </a:lnTo>
                <a:lnTo>
                  <a:pt x="571792" y="2112111"/>
                </a:lnTo>
                <a:lnTo>
                  <a:pt x="633882" y="2110181"/>
                </a:lnTo>
                <a:lnTo>
                  <a:pt x="697293" y="2108974"/>
                </a:lnTo>
                <a:lnTo>
                  <a:pt x="816419" y="2108873"/>
                </a:lnTo>
                <a:lnTo>
                  <a:pt x="866482" y="2109698"/>
                </a:lnTo>
                <a:lnTo>
                  <a:pt x="919480" y="2111210"/>
                </a:lnTo>
                <a:lnTo>
                  <a:pt x="972781" y="2113381"/>
                </a:lnTo>
                <a:lnTo>
                  <a:pt x="1026312" y="2116277"/>
                </a:lnTo>
                <a:lnTo>
                  <a:pt x="1079982" y="2119934"/>
                </a:lnTo>
                <a:lnTo>
                  <a:pt x="1133678" y="2124379"/>
                </a:lnTo>
                <a:lnTo>
                  <a:pt x="1187335" y="2129650"/>
                </a:lnTo>
                <a:lnTo>
                  <a:pt x="1206715" y="2108543"/>
                </a:lnTo>
                <a:lnTo>
                  <a:pt x="1226324" y="2088349"/>
                </a:lnTo>
                <a:lnTo>
                  <a:pt x="1246263" y="2068918"/>
                </a:lnTo>
                <a:lnTo>
                  <a:pt x="1266482" y="2050275"/>
                </a:lnTo>
                <a:close/>
              </a:path>
              <a:path w="1345565" h="3408679">
                <a:moveTo>
                  <a:pt x="1345336" y="642404"/>
                </a:moveTo>
                <a:lnTo>
                  <a:pt x="1305814" y="632472"/>
                </a:lnTo>
                <a:lnTo>
                  <a:pt x="1257719" y="621309"/>
                </a:lnTo>
                <a:lnTo>
                  <a:pt x="1209014" y="611136"/>
                </a:lnTo>
                <a:lnTo>
                  <a:pt x="1159802" y="601916"/>
                </a:lnTo>
                <a:lnTo>
                  <a:pt x="1110157" y="593610"/>
                </a:lnTo>
                <a:lnTo>
                  <a:pt x="1060196" y="586181"/>
                </a:lnTo>
                <a:lnTo>
                  <a:pt x="1010018" y="579602"/>
                </a:lnTo>
                <a:lnTo>
                  <a:pt x="959726" y="573824"/>
                </a:lnTo>
                <a:lnTo>
                  <a:pt x="909408" y="568807"/>
                </a:lnTo>
                <a:lnTo>
                  <a:pt x="859180" y="564515"/>
                </a:lnTo>
                <a:lnTo>
                  <a:pt x="809117" y="560920"/>
                </a:lnTo>
                <a:lnTo>
                  <a:pt x="759345" y="557987"/>
                </a:lnTo>
                <a:lnTo>
                  <a:pt x="709955" y="555675"/>
                </a:lnTo>
                <a:lnTo>
                  <a:pt x="661035" y="553935"/>
                </a:lnTo>
                <a:lnTo>
                  <a:pt x="612698" y="552729"/>
                </a:lnTo>
                <a:lnTo>
                  <a:pt x="518172" y="551815"/>
                </a:lnTo>
                <a:lnTo>
                  <a:pt x="465010" y="552094"/>
                </a:lnTo>
                <a:lnTo>
                  <a:pt x="362851" y="554164"/>
                </a:lnTo>
                <a:lnTo>
                  <a:pt x="267258" y="557834"/>
                </a:lnTo>
                <a:lnTo>
                  <a:pt x="179451" y="562660"/>
                </a:lnTo>
                <a:lnTo>
                  <a:pt x="140055" y="592924"/>
                </a:lnTo>
                <a:lnTo>
                  <a:pt x="104724" y="619531"/>
                </a:lnTo>
                <a:lnTo>
                  <a:pt x="73799" y="642404"/>
                </a:lnTo>
                <a:lnTo>
                  <a:pt x="47828" y="661289"/>
                </a:lnTo>
                <a:lnTo>
                  <a:pt x="131368" y="654723"/>
                </a:lnTo>
                <a:lnTo>
                  <a:pt x="228917" y="648639"/>
                </a:lnTo>
                <a:lnTo>
                  <a:pt x="338289" y="643826"/>
                </a:lnTo>
                <a:lnTo>
                  <a:pt x="396735" y="642137"/>
                </a:lnTo>
                <a:lnTo>
                  <a:pt x="457314" y="641057"/>
                </a:lnTo>
                <a:lnTo>
                  <a:pt x="574700" y="641007"/>
                </a:lnTo>
                <a:lnTo>
                  <a:pt x="618604" y="641667"/>
                </a:lnTo>
                <a:lnTo>
                  <a:pt x="669137" y="642975"/>
                </a:lnTo>
                <a:lnTo>
                  <a:pt x="720242" y="644893"/>
                </a:lnTo>
                <a:lnTo>
                  <a:pt x="771791" y="647446"/>
                </a:lnTo>
                <a:lnTo>
                  <a:pt x="823671" y="650684"/>
                </a:lnTo>
                <a:lnTo>
                  <a:pt x="875753" y="654659"/>
                </a:lnTo>
                <a:lnTo>
                  <a:pt x="927912" y="659409"/>
                </a:lnTo>
                <a:lnTo>
                  <a:pt x="980020" y="664972"/>
                </a:lnTo>
                <a:lnTo>
                  <a:pt x="1031976" y="671398"/>
                </a:lnTo>
                <a:lnTo>
                  <a:pt x="1083640" y="678726"/>
                </a:lnTo>
                <a:lnTo>
                  <a:pt x="1134897" y="687006"/>
                </a:lnTo>
                <a:lnTo>
                  <a:pt x="1185608" y="696277"/>
                </a:lnTo>
                <a:lnTo>
                  <a:pt x="1235671" y="706577"/>
                </a:lnTo>
                <a:lnTo>
                  <a:pt x="1284960" y="717956"/>
                </a:lnTo>
                <a:lnTo>
                  <a:pt x="1345336" y="733374"/>
                </a:lnTo>
                <a:lnTo>
                  <a:pt x="1345336" y="642404"/>
                </a:lnTo>
                <a:close/>
              </a:path>
              <a:path w="1345565" h="3408679">
                <a:moveTo>
                  <a:pt x="1345336" y="407073"/>
                </a:moveTo>
                <a:lnTo>
                  <a:pt x="1301572" y="395287"/>
                </a:lnTo>
                <a:lnTo>
                  <a:pt x="1244993" y="381330"/>
                </a:lnTo>
                <a:lnTo>
                  <a:pt x="1195197" y="370395"/>
                </a:lnTo>
                <a:lnTo>
                  <a:pt x="1144778" y="360489"/>
                </a:lnTo>
                <a:lnTo>
                  <a:pt x="1093876" y="351574"/>
                </a:lnTo>
                <a:lnTo>
                  <a:pt x="1042593" y="343598"/>
                </a:lnTo>
                <a:lnTo>
                  <a:pt x="991031" y="336524"/>
                </a:lnTo>
                <a:lnTo>
                  <a:pt x="939330" y="330314"/>
                </a:lnTo>
                <a:lnTo>
                  <a:pt x="887590" y="324916"/>
                </a:lnTo>
                <a:lnTo>
                  <a:pt x="835914" y="320306"/>
                </a:lnTo>
                <a:lnTo>
                  <a:pt x="784440" y="316433"/>
                </a:lnTo>
                <a:lnTo>
                  <a:pt x="733272" y="313258"/>
                </a:lnTo>
                <a:lnTo>
                  <a:pt x="682510" y="310743"/>
                </a:lnTo>
                <a:lnTo>
                  <a:pt x="632294" y="308838"/>
                </a:lnTo>
                <a:lnTo>
                  <a:pt x="582726" y="307505"/>
                </a:lnTo>
                <a:lnTo>
                  <a:pt x="485990" y="306374"/>
                </a:lnTo>
                <a:lnTo>
                  <a:pt x="459917" y="329717"/>
                </a:lnTo>
                <a:lnTo>
                  <a:pt x="434174" y="352463"/>
                </a:lnTo>
                <a:lnTo>
                  <a:pt x="408774" y="374611"/>
                </a:lnTo>
                <a:lnTo>
                  <a:pt x="383755" y="396138"/>
                </a:lnTo>
                <a:lnTo>
                  <a:pt x="550113" y="395986"/>
                </a:lnTo>
                <a:lnTo>
                  <a:pt x="550303" y="395986"/>
                </a:lnTo>
                <a:lnTo>
                  <a:pt x="573443" y="396214"/>
                </a:lnTo>
                <a:lnTo>
                  <a:pt x="622427" y="397421"/>
                </a:lnTo>
                <a:lnTo>
                  <a:pt x="672033" y="399186"/>
                </a:lnTo>
                <a:lnTo>
                  <a:pt x="722134" y="401548"/>
                </a:lnTo>
                <a:lnTo>
                  <a:pt x="772629" y="404558"/>
                </a:lnTo>
                <a:lnTo>
                  <a:pt x="823379" y="408241"/>
                </a:lnTo>
                <a:lnTo>
                  <a:pt x="874268" y="412648"/>
                </a:lnTo>
                <a:lnTo>
                  <a:pt x="925182" y="417817"/>
                </a:lnTo>
                <a:lnTo>
                  <a:pt x="975982" y="423786"/>
                </a:lnTo>
                <a:lnTo>
                  <a:pt x="1026579" y="430606"/>
                </a:lnTo>
                <a:lnTo>
                  <a:pt x="1076833" y="438315"/>
                </a:lnTo>
                <a:lnTo>
                  <a:pt x="1126617" y="446951"/>
                </a:lnTo>
                <a:lnTo>
                  <a:pt x="1175829" y="456552"/>
                </a:lnTo>
                <a:lnTo>
                  <a:pt x="1224343" y="467169"/>
                </a:lnTo>
                <a:lnTo>
                  <a:pt x="1272032" y="478828"/>
                </a:lnTo>
                <a:lnTo>
                  <a:pt x="1309128" y="488696"/>
                </a:lnTo>
                <a:lnTo>
                  <a:pt x="1345336" y="498868"/>
                </a:lnTo>
                <a:lnTo>
                  <a:pt x="1345336" y="407073"/>
                </a:lnTo>
                <a:close/>
              </a:path>
              <a:path w="1345565" h="3408679">
                <a:moveTo>
                  <a:pt x="1345349" y="1823923"/>
                </a:moveTo>
                <a:lnTo>
                  <a:pt x="1293837" y="1815604"/>
                </a:lnTo>
                <a:lnTo>
                  <a:pt x="1241971" y="1808200"/>
                </a:lnTo>
                <a:lnTo>
                  <a:pt x="1189824" y="1801685"/>
                </a:lnTo>
                <a:lnTo>
                  <a:pt x="1137488" y="1796008"/>
                </a:lnTo>
                <a:lnTo>
                  <a:pt x="1085049" y="1791131"/>
                </a:lnTo>
                <a:lnTo>
                  <a:pt x="1032611" y="1787042"/>
                </a:lnTo>
                <a:lnTo>
                  <a:pt x="980249" y="1783676"/>
                </a:lnTo>
                <a:lnTo>
                  <a:pt x="928065" y="1780997"/>
                </a:lnTo>
                <a:lnTo>
                  <a:pt x="876122" y="1778990"/>
                </a:lnTo>
                <a:lnTo>
                  <a:pt x="824547" y="1777606"/>
                </a:lnTo>
                <a:lnTo>
                  <a:pt x="773391" y="1776793"/>
                </a:lnTo>
                <a:lnTo>
                  <a:pt x="722782" y="1776526"/>
                </a:lnTo>
                <a:lnTo>
                  <a:pt x="658037" y="1776945"/>
                </a:lnTo>
                <a:lnTo>
                  <a:pt x="594525" y="1778139"/>
                </a:lnTo>
                <a:lnTo>
                  <a:pt x="532447" y="1780032"/>
                </a:lnTo>
                <a:lnTo>
                  <a:pt x="471995" y="1782521"/>
                </a:lnTo>
                <a:lnTo>
                  <a:pt x="356768" y="1789049"/>
                </a:lnTo>
                <a:lnTo>
                  <a:pt x="250380" y="1797050"/>
                </a:lnTo>
                <a:lnTo>
                  <a:pt x="154419" y="1805876"/>
                </a:lnTo>
                <a:lnTo>
                  <a:pt x="70434" y="1814880"/>
                </a:lnTo>
                <a:lnTo>
                  <a:pt x="0" y="1823415"/>
                </a:lnTo>
                <a:lnTo>
                  <a:pt x="0" y="1912429"/>
                </a:lnTo>
                <a:lnTo>
                  <a:pt x="68364" y="1903945"/>
                </a:lnTo>
                <a:lnTo>
                  <a:pt x="151117" y="1894852"/>
                </a:lnTo>
                <a:lnTo>
                  <a:pt x="246595" y="1885861"/>
                </a:lnTo>
                <a:lnTo>
                  <a:pt x="353085" y="1877656"/>
                </a:lnTo>
                <a:lnTo>
                  <a:pt x="409930" y="1874062"/>
                </a:lnTo>
                <a:lnTo>
                  <a:pt x="468909" y="1870925"/>
                </a:lnTo>
                <a:lnTo>
                  <a:pt x="529793" y="1868347"/>
                </a:lnTo>
                <a:lnTo>
                  <a:pt x="592366" y="1866392"/>
                </a:lnTo>
                <a:lnTo>
                  <a:pt x="656450" y="1865147"/>
                </a:lnTo>
                <a:lnTo>
                  <a:pt x="778002" y="1865071"/>
                </a:lnTo>
                <a:lnTo>
                  <a:pt x="823887" y="1865820"/>
                </a:lnTo>
                <a:lnTo>
                  <a:pt x="875626" y="1867242"/>
                </a:lnTo>
                <a:lnTo>
                  <a:pt x="927709" y="1869313"/>
                </a:lnTo>
                <a:lnTo>
                  <a:pt x="980046" y="1872068"/>
                </a:lnTo>
                <a:lnTo>
                  <a:pt x="1032522" y="1875536"/>
                </a:lnTo>
                <a:lnTo>
                  <a:pt x="1085062" y="1879752"/>
                </a:lnTo>
                <a:lnTo>
                  <a:pt x="1137577" y="1884768"/>
                </a:lnTo>
                <a:lnTo>
                  <a:pt x="1189951" y="1890623"/>
                </a:lnTo>
                <a:lnTo>
                  <a:pt x="1242098" y="1897354"/>
                </a:lnTo>
                <a:lnTo>
                  <a:pt x="1293926" y="1905000"/>
                </a:lnTo>
                <a:lnTo>
                  <a:pt x="1345349" y="1913585"/>
                </a:lnTo>
                <a:lnTo>
                  <a:pt x="1345349" y="1864715"/>
                </a:lnTo>
                <a:lnTo>
                  <a:pt x="1345349" y="1823923"/>
                </a:lnTo>
                <a:close/>
              </a:path>
              <a:path w="1345565" h="3408679">
                <a:moveTo>
                  <a:pt x="1345349" y="1587030"/>
                </a:moveTo>
                <a:lnTo>
                  <a:pt x="1294904" y="1578051"/>
                </a:lnTo>
                <a:lnTo>
                  <a:pt x="1244028" y="1569986"/>
                </a:lnTo>
                <a:lnTo>
                  <a:pt x="1192796" y="1562823"/>
                </a:lnTo>
                <a:lnTo>
                  <a:pt x="1141310" y="1556512"/>
                </a:lnTo>
                <a:lnTo>
                  <a:pt x="1089647" y="1551025"/>
                </a:lnTo>
                <a:lnTo>
                  <a:pt x="1037907" y="1546326"/>
                </a:lnTo>
                <a:lnTo>
                  <a:pt x="986180" y="1542364"/>
                </a:lnTo>
                <a:lnTo>
                  <a:pt x="934567" y="1539113"/>
                </a:lnTo>
                <a:lnTo>
                  <a:pt x="883145" y="1536547"/>
                </a:lnTo>
                <a:lnTo>
                  <a:pt x="832015" y="1534604"/>
                </a:lnTo>
                <a:lnTo>
                  <a:pt x="781253" y="1533258"/>
                </a:lnTo>
                <a:lnTo>
                  <a:pt x="730973" y="1532483"/>
                </a:lnTo>
                <a:lnTo>
                  <a:pt x="681266" y="1532229"/>
                </a:lnTo>
                <a:lnTo>
                  <a:pt x="615708" y="1532661"/>
                </a:lnTo>
                <a:lnTo>
                  <a:pt x="551548" y="1533867"/>
                </a:lnTo>
                <a:lnTo>
                  <a:pt x="489000" y="1535785"/>
                </a:lnTo>
                <a:lnTo>
                  <a:pt x="428282" y="1538312"/>
                </a:lnTo>
                <a:lnTo>
                  <a:pt x="369595" y="1541360"/>
                </a:lnTo>
                <a:lnTo>
                  <a:pt x="259245" y="1548676"/>
                </a:lnTo>
                <a:lnTo>
                  <a:pt x="159702" y="1557020"/>
                </a:lnTo>
                <a:lnTo>
                  <a:pt x="72694" y="1565706"/>
                </a:lnTo>
                <a:lnTo>
                  <a:pt x="0" y="1573999"/>
                </a:lnTo>
                <a:lnTo>
                  <a:pt x="0" y="1662709"/>
                </a:lnTo>
                <a:lnTo>
                  <a:pt x="70853" y="1654454"/>
                </a:lnTo>
                <a:lnTo>
                  <a:pt x="156921" y="1645678"/>
                </a:lnTo>
                <a:lnTo>
                  <a:pt x="256298" y="1637144"/>
                </a:lnTo>
                <a:lnTo>
                  <a:pt x="367093" y="1629625"/>
                </a:lnTo>
                <a:lnTo>
                  <a:pt x="426173" y="1626476"/>
                </a:lnTo>
                <a:lnTo>
                  <a:pt x="487400" y="1623860"/>
                </a:lnTo>
                <a:lnTo>
                  <a:pt x="550532" y="1621866"/>
                </a:lnTo>
                <a:lnTo>
                  <a:pt x="615327" y="1620608"/>
                </a:lnTo>
                <a:lnTo>
                  <a:pt x="738212" y="1620532"/>
                </a:lnTo>
                <a:lnTo>
                  <a:pt x="780313" y="1621193"/>
                </a:lnTo>
                <a:lnTo>
                  <a:pt x="830414" y="1622526"/>
                </a:lnTo>
                <a:lnTo>
                  <a:pt x="880872" y="1624457"/>
                </a:lnTo>
                <a:lnTo>
                  <a:pt x="931595" y="1627022"/>
                </a:lnTo>
                <a:lnTo>
                  <a:pt x="982497" y="1630248"/>
                </a:lnTo>
                <a:lnTo>
                  <a:pt x="1033487" y="1634197"/>
                </a:lnTo>
                <a:lnTo>
                  <a:pt x="1084465" y="1638884"/>
                </a:lnTo>
                <a:lnTo>
                  <a:pt x="1135354" y="1644345"/>
                </a:lnTo>
                <a:lnTo>
                  <a:pt x="1186053" y="1650631"/>
                </a:lnTo>
                <a:lnTo>
                  <a:pt x="1236459" y="1657781"/>
                </a:lnTo>
                <a:lnTo>
                  <a:pt x="1286510" y="1665808"/>
                </a:lnTo>
                <a:lnTo>
                  <a:pt x="1336090" y="1674761"/>
                </a:lnTo>
                <a:lnTo>
                  <a:pt x="1345349" y="1676565"/>
                </a:lnTo>
                <a:lnTo>
                  <a:pt x="1345349" y="1620164"/>
                </a:lnTo>
                <a:lnTo>
                  <a:pt x="1345349" y="1587030"/>
                </a:lnTo>
                <a:close/>
              </a:path>
              <a:path w="1345565" h="3408679">
                <a:moveTo>
                  <a:pt x="1345349" y="1350137"/>
                </a:moveTo>
                <a:lnTo>
                  <a:pt x="1292009" y="1339811"/>
                </a:lnTo>
                <a:lnTo>
                  <a:pt x="1242453" y="1331264"/>
                </a:lnTo>
                <a:lnTo>
                  <a:pt x="1192491" y="1323619"/>
                </a:lnTo>
                <a:lnTo>
                  <a:pt x="1142199" y="1316824"/>
                </a:lnTo>
                <a:lnTo>
                  <a:pt x="1091692" y="1310830"/>
                </a:lnTo>
                <a:lnTo>
                  <a:pt x="1041044" y="1305636"/>
                </a:lnTo>
                <a:lnTo>
                  <a:pt x="990346" y="1301178"/>
                </a:lnTo>
                <a:lnTo>
                  <a:pt x="939698" y="1297432"/>
                </a:lnTo>
                <a:lnTo>
                  <a:pt x="889177" y="1294358"/>
                </a:lnTo>
                <a:lnTo>
                  <a:pt x="838885" y="1291920"/>
                </a:lnTo>
                <a:lnTo>
                  <a:pt x="788911" y="1290078"/>
                </a:lnTo>
                <a:lnTo>
                  <a:pt x="739343" y="1288821"/>
                </a:lnTo>
                <a:lnTo>
                  <a:pt x="690270" y="1288084"/>
                </a:lnTo>
                <a:lnTo>
                  <a:pt x="641794" y="1287843"/>
                </a:lnTo>
                <a:lnTo>
                  <a:pt x="580186" y="1288224"/>
                </a:lnTo>
                <a:lnTo>
                  <a:pt x="519912" y="1289291"/>
                </a:lnTo>
                <a:lnTo>
                  <a:pt x="461149" y="1290967"/>
                </a:lnTo>
                <a:lnTo>
                  <a:pt x="404114" y="1293190"/>
                </a:lnTo>
                <a:lnTo>
                  <a:pt x="295948" y="1298943"/>
                </a:lnTo>
                <a:lnTo>
                  <a:pt x="196977" y="1305953"/>
                </a:lnTo>
                <a:lnTo>
                  <a:pt x="108750" y="1313586"/>
                </a:lnTo>
                <a:lnTo>
                  <a:pt x="0" y="1324876"/>
                </a:lnTo>
                <a:lnTo>
                  <a:pt x="0" y="1413306"/>
                </a:lnTo>
                <a:lnTo>
                  <a:pt x="106489" y="1402118"/>
                </a:lnTo>
                <a:lnTo>
                  <a:pt x="194157" y="1394409"/>
                </a:lnTo>
                <a:lnTo>
                  <a:pt x="293192" y="1387271"/>
                </a:lnTo>
                <a:lnTo>
                  <a:pt x="401904" y="1381353"/>
                </a:lnTo>
                <a:lnTo>
                  <a:pt x="459359" y="1379067"/>
                </a:lnTo>
                <a:lnTo>
                  <a:pt x="518591" y="1377327"/>
                </a:lnTo>
                <a:lnTo>
                  <a:pt x="579412" y="1376222"/>
                </a:lnTo>
                <a:lnTo>
                  <a:pt x="695477" y="1376159"/>
                </a:lnTo>
                <a:lnTo>
                  <a:pt x="736879" y="1376781"/>
                </a:lnTo>
                <a:lnTo>
                  <a:pt x="785279" y="1378013"/>
                </a:lnTo>
                <a:lnTo>
                  <a:pt x="834059" y="1379791"/>
                </a:lnTo>
                <a:lnTo>
                  <a:pt x="883132" y="1382166"/>
                </a:lnTo>
                <a:lnTo>
                  <a:pt x="932408" y="1385163"/>
                </a:lnTo>
                <a:lnTo>
                  <a:pt x="981811" y="1388808"/>
                </a:lnTo>
                <a:lnTo>
                  <a:pt x="1031227" y="1393151"/>
                </a:lnTo>
                <a:lnTo>
                  <a:pt x="1080719" y="1398231"/>
                </a:lnTo>
                <a:lnTo>
                  <a:pt x="1129817" y="1404048"/>
                </a:lnTo>
                <a:lnTo>
                  <a:pt x="1178788" y="1410665"/>
                </a:lnTo>
                <a:lnTo>
                  <a:pt x="1227455" y="1418120"/>
                </a:lnTo>
                <a:lnTo>
                  <a:pt x="1275689" y="1426425"/>
                </a:lnTo>
                <a:lnTo>
                  <a:pt x="1323441" y="1435633"/>
                </a:lnTo>
                <a:lnTo>
                  <a:pt x="1345349" y="1440167"/>
                </a:lnTo>
                <a:lnTo>
                  <a:pt x="1345349" y="1375829"/>
                </a:lnTo>
                <a:lnTo>
                  <a:pt x="1345349" y="1350137"/>
                </a:lnTo>
                <a:close/>
              </a:path>
              <a:path w="1345565" h="3408679">
                <a:moveTo>
                  <a:pt x="1345349" y="1113942"/>
                </a:moveTo>
                <a:lnTo>
                  <a:pt x="1281252" y="1100531"/>
                </a:lnTo>
                <a:lnTo>
                  <a:pt x="1232712" y="1091539"/>
                </a:lnTo>
                <a:lnTo>
                  <a:pt x="1183792" y="1083437"/>
                </a:lnTo>
                <a:lnTo>
                  <a:pt x="1134579" y="1076159"/>
                </a:lnTo>
                <a:lnTo>
                  <a:pt x="1085138" y="1069708"/>
                </a:lnTo>
                <a:lnTo>
                  <a:pt x="1035583" y="1064031"/>
                </a:lnTo>
                <a:lnTo>
                  <a:pt x="985977" y="1059091"/>
                </a:lnTo>
                <a:lnTo>
                  <a:pt x="936409" y="1054849"/>
                </a:lnTo>
                <a:lnTo>
                  <a:pt x="886980" y="1051293"/>
                </a:lnTo>
                <a:lnTo>
                  <a:pt x="837755" y="1048372"/>
                </a:lnTo>
                <a:lnTo>
                  <a:pt x="788835" y="1046060"/>
                </a:lnTo>
                <a:lnTo>
                  <a:pt x="740295" y="1044321"/>
                </a:lnTo>
                <a:lnTo>
                  <a:pt x="692226" y="1043127"/>
                </a:lnTo>
                <a:lnTo>
                  <a:pt x="597852" y="1042200"/>
                </a:lnTo>
                <a:lnTo>
                  <a:pt x="535762" y="1042593"/>
                </a:lnTo>
                <a:lnTo>
                  <a:pt x="475208" y="1043686"/>
                </a:lnTo>
                <a:lnTo>
                  <a:pt x="416394" y="1045413"/>
                </a:lnTo>
                <a:lnTo>
                  <a:pt x="359524" y="1047686"/>
                </a:lnTo>
                <a:lnTo>
                  <a:pt x="252501" y="1053528"/>
                </a:lnTo>
                <a:lnTo>
                  <a:pt x="155790" y="1060551"/>
                </a:lnTo>
                <a:lnTo>
                  <a:pt x="71056" y="1068095"/>
                </a:lnTo>
                <a:lnTo>
                  <a:pt x="0" y="1075474"/>
                </a:lnTo>
                <a:lnTo>
                  <a:pt x="0" y="1164196"/>
                </a:lnTo>
                <a:lnTo>
                  <a:pt x="69913" y="1157008"/>
                </a:lnTo>
                <a:lnTo>
                  <a:pt x="154432" y="1149527"/>
                </a:lnTo>
                <a:lnTo>
                  <a:pt x="251701" y="1142466"/>
                </a:lnTo>
                <a:lnTo>
                  <a:pt x="359803" y="1136548"/>
                </a:lnTo>
                <a:lnTo>
                  <a:pt x="417322" y="1134237"/>
                </a:lnTo>
                <a:lnTo>
                  <a:pt x="476859" y="1132484"/>
                </a:lnTo>
                <a:lnTo>
                  <a:pt x="538162" y="1131354"/>
                </a:lnTo>
                <a:lnTo>
                  <a:pt x="655916" y="1131303"/>
                </a:lnTo>
                <a:lnTo>
                  <a:pt x="699960" y="1131976"/>
                </a:lnTo>
                <a:lnTo>
                  <a:pt x="750328" y="1133309"/>
                </a:lnTo>
                <a:lnTo>
                  <a:pt x="801141" y="1135240"/>
                </a:lnTo>
                <a:lnTo>
                  <a:pt x="852284" y="1137818"/>
                </a:lnTo>
                <a:lnTo>
                  <a:pt x="903668" y="1141069"/>
                </a:lnTo>
                <a:lnTo>
                  <a:pt x="955192" y="1145044"/>
                </a:lnTo>
                <a:lnTo>
                  <a:pt x="1006729" y="1149794"/>
                </a:lnTo>
                <a:lnTo>
                  <a:pt x="1058176" y="1155331"/>
                </a:lnTo>
                <a:lnTo>
                  <a:pt x="1109446" y="1161719"/>
                </a:lnTo>
                <a:lnTo>
                  <a:pt x="1160424" y="1168996"/>
                </a:lnTo>
                <a:lnTo>
                  <a:pt x="1210995" y="1177188"/>
                </a:lnTo>
                <a:lnTo>
                  <a:pt x="1261059" y="1186345"/>
                </a:lnTo>
                <a:lnTo>
                  <a:pt x="1310525" y="1196505"/>
                </a:lnTo>
                <a:lnTo>
                  <a:pt x="1345349" y="1204264"/>
                </a:lnTo>
                <a:lnTo>
                  <a:pt x="1345349" y="1130960"/>
                </a:lnTo>
                <a:lnTo>
                  <a:pt x="1345349" y="1113942"/>
                </a:lnTo>
                <a:close/>
              </a:path>
              <a:path w="1345565" h="3408679">
                <a:moveTo>
                  <a:pt x="1345349" y="877862"/>
                </a:moveTo>
                <a:lnTo>
                  <a:pt x="1267802" y="860463"/>
                </a:lnTo>
                <a:lnTo>
                  <a:pt x="1217460" y="850633"/>
                </a:lnTo>
                <a:lnTo>
                  <a:pt x="1166647" y="841781"/>
                </a:lnTo>
                <a:lnTo>
                  <a:pt x="1115453" y="833869"/>
                </a:lnTo>
                <a:lnTo>
                  <a:pt x="1064006" y="826846"/>
                </a:lnTo>
                <a:lnTo>
                  <a:pt x="1012380" y="820674"/>
                </a:lnTo>
                <a:lnTo>
                  <a:pt x="960704" y="815327"/>
                </a:lnTo>
                <a:lnTo>
                  <a:pt x="909053" y="810755"/>
                </a:lnTo>
                <a:lnTo>
                  <a:pt x="857542" y="806919"/>
                </a:lnTo>
                <a:lnTo>
                  <a:pt x="806284" y="803783"/>
                </a:lnTo>
                <a:lnTo>
                  <a:pt x="755370" y="801306"/>
                </a:lnTo>
                <a:lnTo>
                  <a:pt x="704888" y="799452"/>
                </a:lnTo>
                <a:lnTo>
                  <a:pt x="654964" y="798169"/>
                </a:lnTo>
                <a:lnTo>
                  <a:pt x="605701" y="797433"/>
                </a:lnTo>
                <a:lnTo>
                  <a:pt x="557187" y="797191"/>
                </a:lnTo>
                <a:lnTo>
                  <a:pt x="494322" y="797585"/>
                </a:lnTo>
                <a:lnTo>
                  <a:pt x="433197" y="798690"/>
                </a:lnTo>
                <a:lnTo>
                  <a:pt x="374040" y="800417"/>
                </a:lnTo>
                <a:lnTo>
                  <a:pt x="262585" y="805383"/>
                </a:lnTo>
                <a:lnTo>
                  <a:pt x="161836" y="811745"/>
                </a:lnTo>
                <a:lnTo>
                  <a:pt x="73672" y="818794"/>
                </a:lnTo>
                <a:lnTo>
                  <a:pt x="0" y="825766"/>
                </a:lnTo>
                <a:lnTo>
                  <a:pt x="0" y="914781"/>
                </a:lnTo>
                <a:lnTo>
                  <a:pt x="72517" y="907872"/>
                </a:lnTo>
                <a:lnTo>
                  <a:pt x="160515" y="900798"/>
                </a:lnTo>
                <a:lnTo>
                  <a:pt x="261848" y="894334"/>
                </a:lnTo>
                <a:lnTo>
                  <a:pt x="374434" y="889266"/>
                </a:lnTo>
                <a:lnTo>
                  <a:pt x="434276" y="887488"/>
                </a:lnTo>
                <a:lnTo>
                  <a:pt x="496138" y="886358"/>
                </a:lnTo>
                <a:lnTo>
                  <a:pt x="595922" y="886320"/>
                </a:lnTo>
                <a:lnTo>
                  <a:pt x="655434" y="886904"/>
                </a:lnTo>
                <a:lnTo>
                  <a:pt x="704215" y="888136"/>
                </a:lnTo>
                <a:lnTo>
                  <a:pt x="753478" y="889927"/>
                </a:lnTo>
                <a:lnTo>
                  <a:pt x="803122" y="892314"/>
                </a:lnTo>
                <a:lnTo>
                  <a:pt x="853059" y="895337"/>
                </a:lnTo>
                <a:lnTo>
                  <a:pt x="903160" y="899033"/>
                </a:lnTo>
                <a:lnTo>
                  <a:pt x="953325" y="903439"/>
                </a:lnTo>
                <a:lnTo>
                  <a:pt x="1003477" y="908596"/>
                </a:lnTo>
                <a:lnTo>
                  <a:pt x="1053477" y="914539"/>
                </a:lnTo>
                <a:lnTo>
                  <a:pt x="1103249" y="921296"/>
                </a:lnTo>
                <a:lnTo>
                  <a:pt x="1152677" y="928928"/>
                </a:lnTo>
                <a:lnTo>
                  <a:pt x="1201661" y="937463"/>
                </a:lnTo>
                <a:lnTo>
                  <a:pt x="1250086" y="946924"/>
                </a:lnTo>
                <a:lnTo>
                  <a:pt x="1297876" y="957364"/>
                </a:lnTo>
                <a:lnTo>
                  <a:pt x="1345349" y="968756"/>
                </a:lnTo>
                <a:lnTo>
                  <a:pt x="1345349" y="885952"/>
                </a:lnTo>
                <a:lnTo>
                  <a:pt x="1345349" y="877862"/>
                </a:lnTo>
                <a:close/>
              </a:path>
              <a:path w="1345565" h="3408679">
                <a:moveTo>
                  <a:pt x="1345349" y="172339"/>
                </a:moveTo>
                <a:lnTo>
                  <a:pt x="1298536" y="158889"/>
                </a:lnTo>
                <a:lnTo>
                  <a:pt x="1234617" y="142062"/>
                </a:lnTo>
                <a:lnTo>
                  <a:pt x="1185837" y="130683"/>
                </a:lnTo>
                <a:lnTo>
                  <a:pt x="1136396" y="120332"/>
                </a:lnTo>
                <a:lnTo>
                  <a:pt x="1086396" y="110972"/>
                </a:lnTo>
                <a:lnTo>
                  <a:pt x="1035964" y="102552"/>
                </a:lnTo>
                <a:lnTo>
                  <a:pt x="985215" y="95046"/>
                </a:lnTo>
                <a:lnTo>
                  <a:pt x="934250" y="88404"/>
                </a:lnTo>
                <a:lnTo>
                  <a:pt x="883208" y="82588"/>
                </a:lnTo>
                <a:lnTo>
                  <a:pt x="832180" y="77558"/>
                </a:lnTo>
                <a:lnTo>
                  <a:pt x="781304" y="73266"/>
                </a:lnTo>
                <a:lnTo>
                  <a:pt x="730694" y="69672"/>
                </a:lnTo>
                <a:lnTo>
                  <a:pt x="689102" y="112458"/>
                </a:lnTo>
                <a:lnTo>
                  <a:pt x="647446" y="154152"/>
                </a:lnTo>
                <a:lnTo>
                  <a:pt x="698665" y="156743"/>
                </a:lnTo>
                <a:lnTo>
                  <a:pt x="750290" y="159994"/>
                </a:lnTo>
                <a:lnTo>
                  <a:pt x="802208" y="163969"/>
                </a:lnTo>
                <a:lnTo>
                  <a:pt x="854252" y="168694"/>
                </a:lnTo>
                <a:lnTo>
                  <a:pt x="906310" y="174244"/>
                </a:lnTo>
                <a:lnTo>
                  <a:pt x="958227" y="180632"/>
                </a:lnTo>
                <a:lnTo>
                  <a:pt x="1009878" y="187921"/>
                </a:lnTo>
                <a:lnTo>
                  <a:pt x="1061123" y="196151"/>
                </a:lnTo>
                <a:lnTo>
                  <a:pt x="1111846" y="205371"/>
                </a:lnTo>
                <a:lnTo>
                  <a:pt x="1161872" y="215620"/>
                </a:lnTo>
                <a:lnTo>
                  <a:pt x="1211110" y="226949"/>
                </a:lnTo>
                <a:lnTo>
                  <a:pt x="1259395" y="239395"/>
                </a:lnTo>
                <a:lnTo>
                  <a:pt x="1302994" y="251688"/>
                </a:lnTo>
                <a:lnTo>
                  <a:pt x="1345349" y="264401"/>
                </a:lnTo>
                <a:lnTo>
                  <a:pt x="1345349" y="172339"/>
                </a:lnTo>
                <a:close/>
              </a:path>
              <a:path w="1345565" h="3408679">
                <a:moveTo>
                  <a:pt x="1345349" y="0"/>
                </a:moveTo>
                <a:lnTo>
                  <a:pt x="1245552" y="0"/>
                </a:lnTo>
                <a:lnTo>
                  <a:pt x="1271841" y="7708"/>
                </a:lnTo>
                <a:lnTo>
                  <a:pt x="1296771" y="15278"/>
                </a:lnTo>
                <a:lnTo>
                  <a:pt x="1321269" y="22987"/>
                </a:lnTo>
                <a:lnTo>
                  <a:pt x="1345349" y="30810"/>
                </a:lnTo>
                <a:lnTo>
                  <a:pt x="1345349" y="0"/>
                </a:lnTo>
                <a:close/>
              </a:path>
            </a:pathLst>
          </a:custGeom>
          <a:solidFill>
            <a:srgbClr val="003064"/>
          </a:solidFill>
        </p:spPr>
        <p:txBody>
          <a:bodyPr wrap="square" lIns="0" tIns="0" rIns="0" bIns="0" rtlCol="0"/>
          <a:lstStyle/>
          <a:p>
            <a:endParaRPr/>
          </a:p>
        </p:txBody>
      </p:sp>
      <p:pic>
        <p:nvPicPr>
          <p:cNvPr id="201" name="bg object 201"/>
          <p:cNvPicPr/>
          <p:nvPr/>
        </p:nvPicPr>
        <p:blipFill>
          <a:blip r:embed="rId92" cstate="print"/>
          <a:stretch>
            <a:fillRect/>
          </a:stretch>
        </p:blipFill>
        <p:spPr>
          <a:xfrm>
            <a:off x="8300936" y="6086970"/>
            <a:ext cx="758710" cy="171386"/>
          </a:xfrm>
          <a:prstGeom prst="rect">
            <a:avLst/>
          </a:prstGeom>
        </p:spPr>
      </p:pic>
      <p:pic>
        <p:nvPicPr>
          <p:cNvPr id="202" name="bg object 202"/>
          <p:cNvPicPr/>
          <p:nvPr/>
        </p:nvPicPr>
        <p:blipFill>
          <a:blip r:embed="rId93" cstate="print"/>
          <a:stretch>
            <a:fillRect/>
          </a:stretch>
        </p:blipFill>
        <p:spPr>
          <a:xfrm>
            <a:off x="8300936" y="6328778"/>
            <a:ext cx="716280" cy="178993"/>
          </a:xfrm>
          <a:prstGeom prst="rect">
            <a:avLst/>
          </a:prstGeom>
        </p:spPr>
      </p:pic>
      <p:sp>
        <p:nvSpPr>
          <p:cNvPr id="203" name="bg object 203"/>
          <p:cNvSpPr/>
          <p:nvPr/>
        </p:nvSpPr>
        <p:spPr>
          <a:xfrm>
            <a:off x="9201239" y="4587011"/>
            <a:ext cx="445134" cy="1266825"/>
          </a:xfrm>
          <a:custGeom>
            <a:avLst/>
            <a:gdLst/>
            <a:ahLst/>
            <a:cxnLst/>
            <a:rect l="l" t="t" r="r" b="b"/>
            <a:pathLst>
              <a:path w="445134" h="1266825">
                <a:moveTo>
                  <a:pt x="445045" y="0"/>
                </a:moveTo>
                <a:lnTo>
                  <a:pt x="425063" y="14964"/>
                </a:lnTo>
                <a:lnTo>
                  <a:pt x="405245" y="30587"/>
                </a:lnTo>
                <a:lnTo>
                  <a:pt x="385611" y="46887"/>
                </a:lnTo>
                <a:lnTo>
                  <a:pt x="366179" y="63880"/>
                </a:lnTo>
                <a:lnTo>
                  <a:pt x="405703" y="69199"/>
                </a:lnTo>
                <a:lnTo>
                  <a:pt x="445045" y="75031"/>
                </a:lnTo>
                <a:lnTo>
                  <a:pt x="445045" y="0"/>
                </a:lnTo>
                <a:close/>
              </a:path>
              <a:path w="445134" h="1266825">
                <a:moveTo>
                  <a:pt x="287032" y="143255"/>
                </a:moveTo>
                <a:lnTo>
                  <a:pt x="258896" y="176119"/>
                </a:lnTo>
                <a:lnTo>
                  <a:pt x="231551" y="210905"/>
                </a:lnTo>
                <a:lnTo>
                  <a:pt x="205070" y="247658"/>
                </a:lnTo>
                <a:lnTo>
                  <a:pt x="179527" y="286423"/>
                </a:lnTo>
                <a:lnTo>
                  <a:pt x="232743" y="290100"/>
                </a:lnTo>
                <a:lnTo>
                  <a:pt x="285988" y="294542"/>
                </a:lnTo>
                <a:lnTo>
                  <a:pt x="339178" y="299786"/>
                </a:lnTo>
                <a:lnTo>
                  <a:pt x="392226" y="305869"/>
                </a:lnTo>
                <a:lnTo>
                  <a:pt x="445045" y="312826"/>
                </a:lnTo>
                <a:lnTo>
                  <a:pt x="445045" y="164261"/>
                </a:lnTo>
                <a:lnTo>
                  <a:pt x="405806" y="158227"/>
                </a:lnTo>
                <a:lnTo>
                  <a:pt x="366368" y="152725"/>
                </a:lnTo>
                <a:lnTo>
                  <a:pt x="326765" y="147740"/>
                </a:lnTo>
                <a:lnTo>
                  <a:pt x="287032" y="143255"/>
                </a:lnTo>
                <a:close/>
              </a:path>
              <a:path w="445134" h="1266825">
                <a:moveTo>
                  <a:pt x="130746" y="371741"/>
                </a:moveTo>
                <a:lnTo>
                  <a:pt x="110047" y="414090"/>
                </a:lnTo>
                <a:lnTo>
                  <a:pt x="94303" y="450375"/>
                </a:lnTo>
                <a:lnTo>
                  <a:pt x="80275" y="486719"/>
                </a:lnTo>
                <a:lnTo>
                  <a:pt x="67856" y="523112"/>
                </a:lnTo>
                <a:lnTo>
                  <a:pt x="121372" y="524826"/>
                </a:lnTo>
                <a:lnTo>
                  <a:pt x="175152" y="527216"/>
                </a:lnTo>
                <a:lnTo>
                  <a:pt x="229111" y="530320"/>
                </a:lnTo>
                <a:lnTo>
                  <a:pt x="283165" y="534175"/>
                </a:lnTo>
                <a:lnTo>
                  <a:pt x="337228" y="538819"/>
                </a:lnTo>
                <a:lnTo>
                  <a:pt x="391217" y="544288"/>
                </a:lnTo>
                <a:lnTo>
                  <a:pt x="445045" y="550621"/>
                </a:lnTo>
                <a:lnTo>
                  <a:pt x="445045" y="401739"/>
                </a:lnTo>
                <a:lnTo>
                  <a:pt x="393003" y="394666"/>
                </a:lnTo>
                <a:lnTo>
                  <a:pt x="340715" y="388472"/>
                </a:lnTo>
                <a:lnTo>
                  <a:pt x="288263" y="383120"/>
                </a:lnTo>
                <a:lnTo>
                  <a:pt x="235729" y="378573"/>
                </a:lnTo>
                <a:lnTo>
                  <a:pt x="183196" y="374792"/>
                </a:lnTo>
                <a:lnTo>
                  <a:pt x="130746" y="371741"/>
                </a:lnTo>
                <a:close/>
              </a:path>
              <a:path w="445134" h="1266825">
                <a:moveTo>
                  <a:pt x="43967" y="610730"/>
                </a:moveTo>
                <a:lnTo>
                  <a:pt x="35831" y="649430"/>
                </a:lnTo>
                <a:lnTo>
                  <a:pt x="29002" y="688084"/>
                </a:lnTo>
                <a:lnTo>
                  <a:pt x="23355" y="726678"/>
                </a:lnTo>
                <a:lnTo>
                  <a:pt x="18770" y="765200"/>
                </a:lnTo>
                <a:lnTo>
                  <a:pt x="71295" y="765827"/>
                </a:lnTo>
                <a:lnTo>
                  <a:pt x="124186" y="767056"/>
                </a:lnTo>
                <a:lnTo>
                  <a:pt x="177369" y="768921"/>
                </a:lnTo>
                <a:lnTo>
                  <a:pt x="230770" y="771458"/>
                </a:lnTo>
                <a:lnTo>
                  <a:pt x="284312" y="774700"/>
                </a:lnTo>
                <a:lnTo>
                  <a:pt x="337922" y="778684"/>
                </a:lnTo>
                <a:lnTo>
                  <a:pt x="391525" y="783443"/>
                </a:lnTo>
                <a:lnTo>
                  <a:pt x="445045" y="789012"/>
                </a:lnTo>
                <a:lnTo>
                  <a:pt x="445045" y="639508"/>
                </a:lnTo>
                <a:lnTo>
                  <a:pt x="394984" y="633432"/>
                </a:lnTo>
                <a:lnTo>
                  <a:pt x="344769" y="628127"/>
                </a:lnTo>
                <a:lnTo>
                  <a:pt x="294467" y="623561"/>
                </a:lnTo>
                <a:lnTo>
                  <a:pt x="244144" y="619704"/>
                </a:lnTo>
                <a:lnTo>
                  <a:pt x="193867" y="616524"/>
                </a:lnTo>
                <a:lnTo>
                  <a:pt x="143701" y="613989"/>
                </a:lnTo>
                <a:lnTo>
                  <a:pt x="93712" y="612068"/>
                </a:lnTo>
                <a:lnTo>
                  <a:pt x="43967" y="610730"/>
                </a:lnTo>
                <a:close/>
              </a:path>
              <a:path w="445134" h="1266825">
                <a:moveTo>
                  <a:pt x="445045" y="1008189"/>
                </a:moveTo>
                <a:lnTo>
                  <a:pt x="79257" y="1008456"/>
                </a:lnTo>
                <a:lnTo>
                  <a:pt x="130913" y="1009277"/>
                </a:lnTo>
                <a:lnTo>
                  <a:pt x="182881" y="1010684"/>
                </a:lnTo>
                <a:lnTo>
                  <a:pt x="235092" y="1012710"/>
                </a:lnTo>
                <a:lnTo>
                  <a:pt x="287481" y="1015386"/>
                </a:lnTo>
                <a:lnTo>
                  <a:pt x="339981" y="1018744"/>
                </a:lnTo>
                <a:lnTo>
                  <a:pt x="392525" y="1022815"/>
                </a:lnTo>
                <a:lnTo>
                  <a:pt x="445045" y="1027633"/>
                </a:lnTo>
                <a:lnTo>
                  <a:pt x="445045" y="1008189"/>
                </a:lnTo>
                <a:close/>
              </a:path>
              <a:path w="445134" h="1266825">
                <a:moveTo>
                  <a:pt x="11620" y="853097"/>
                </a:moveTo>
                <a:lnTo>
                  <a:pt x="9629" y="892152"/>
                </a:lnTo>
                <a:lnTo>
                  <a:pt x="8197" y="931044"/>
                </a:lnTo>
                <a:lnTo>
                  <a:pt x="7194" y="969749"/>
                </a:lnTo>
                <a:lnTo>
                  <a:pt x="6489" y="1008240"/>
                </a:lnTo>
                <a:lnTo>
                  <a:pt x="27978" y="1008189"/>
                </a:lnTo>
                <a:lnTo>
                  <a:pt x="445045" y="1008189"/>
                </a:lnTo>
                <a:lnTo>
                  <a:pt x="445045" y="877595"/>
                </a:lnTo>
                <a:lnTo>
                  <a:pt x="396699" y="872388"/>
                </a:lnTo>
                <a:lnTo>
                  <a:pt x="348268" y="867865"/>
                </a:lnTo>
                <a:lnTo>
                  <a:pt x="299808" y="863999"/>
                </a:lnTo>
                <a:lnTo>
                  <a:pt x="251377" y="860763"/>
                </a:lnTo>
                <a:lnTo>
                  <a:pt x="203031" y="858131"/>
                </a:lnTo>
                <a:lnTo>
                  <a:pt x="154825" y="856075"/>
                </a:lnTo>
                <a:lnTo>
                  <a:pt x="106817" y="854569"/>
                </a:lnTo>
                <a:lnTo>
                  <a:pt x="59063" y="853585"/>
                </a:lnTo>
                <a:lnTo>
                  <a:pt x="11620" y="853097"/>
                </a:lnTo>
                <a:close/>
              </a:path>
              <a:path w="445134" h="1266825">
                <a:moveTo>
                  <a:pt x="445045" y="1008189"/>
                </a:moveTo>
                <a:lnTo>
                  <a:pt x="27978" y="1008189"/>
                </a:lnTo>
                <a:lnTo>
                  <a:pt x="37066" y="1008236"/>
                </a:lnTo>
                <a:lnTo>
                  <a:pt x="445045" y="1008189"/>
                </a:lnTo>
                <a:close/>
              </a:path>
              <a:path w="445134" h="1266825">
                <a:moveTo>
                  <a:pt x="445045" y="1250899"/>
                </a:moveTo>
                <a:lnTo>
                  <a:pt x="124002" y="1251178"/>
                </a:lnTo>
                <a:lnTo>
                  <a:pt x="176972" y="1252040"/>
                </a:lnTo>
                <a:lnTo>
                  <a:pt x="230252" y="1253515"/>
                </a:lnTo>
                <a:lnTo>
                  <a:pt x="283770" y="1255636"/>
                </a:lnTo>
                <a:lnTo>
                  <a:pt x="337455" y="1258436"/>
                </a:lnTo>
                <a:lnTo>
                  <a:pt x="391238" y="1261947"/>
                </a:lnTo>
                <a:lnTo>
                  <a:pt x="445045" y="1266202"/>
                </a:lnTo>
                <a:lnTo>
                  <a:pt x="445045" y="1250899"/>
                </a:lnTo>
                <a:close/>
              </a:path>
              <a:path w="445134" h="1266825">
                <a:moveTo>
                  <a:pt x="27228" y="1096352"/>
                </a:moveTo>
                <a:lnTo>
                  <a:pt x="5245" y="1096390"/>
                </a:lnTo>
                <a:lnTo>
                  <a:pt x="4536" y="1135663"/>
                </a:lnTo>
                <a:lnTo>
                  <a:pt x="3527" y="1174602"/>
                </a:lnTo>
                <a:lnTo>
                  <a:pt x="2066" y="1213185"/>
                </a:lnTo>
                <a:lnTo>
                  <a:pt x="0" y="1251394"/>
                </a:lnTo>
                <a:lnTo>
                  <a:pt x="17767" y="1251177"/>
                </a:lnTo>
                <a:lnTo>
                  <a:pt x="71412" y="1250899"/>
                </a:lnTo>
                <a:lnTo>
                  <a:pt x="445045" y="1250899"/>
                </a:lnTo>
                <a:lnTo>
                  <a:pt x="445045" y="1116253"/>
                </a:lnTo>
                <a:lnTo>
                  <a:pt x="392458" y="1111318"/>
                </a:lnTo>
                <a:lnTo>
                  <a:pt x="339839" y="1107148"/>
                </a:lnTo>
                <a:lnTo>
                  <a:pt x="287255" y="1103711"/>
                </a:lnTo>
                <a:lnTo>
                  <a:pt x="234775" y="1100974"/>
                </a:lnTo>
                <a:lnTo>
                  <a:pt x="182465" y="1098902"/>
                </a:lnTo>
                <a:lnTo>
                  <a:pt x="130392" y="1097463"/>
                </a:lnTo>
                <a:lnTo>
                  <a:pt x="78624" y="1096625"/>
                </a:lnTo>
                <a:lnTo>
                  <a:pt x="27228" y="1096352"/>
                </a:lnTo>
                <a:close/>
              </a:path>
              <a:path w="445134" h="1266825">
                <a:moveTo>
                  <a:pt x="445045" y="1250899"/>
                </a:moveTo>
                <a:lnTo>
                  <a:pt x="71412" y="1250899"/>
                </a:lnTo>
                <a:lnTo>
                  <a:pt x="112193" y="1251116"/>
                </a:lnTo>
                <a:lnTo>
                  <a:pt x="445045" y="1250899"/>
                </a:lnTo>
                <a:close/>
              </a:path>
            </a:pathLst>
          </a:custGeom>
          <a:solidFill>
            <a:srgbClr val="002D60"/>
          </a:solidFill>
        </p:spPr>
        <p:txBody>
          <a:bodyPr wrap="square" lIns="0" tIns="0" rIns="0" bIns="0" rtlCol="0"/>
          <a:lstStyle/>
          <a:p>
            <a:endParaRPr/>
          </a:p>
        </p:txBody>
      </p:sp>
      <p:pic>
        <p:nvPicPr>
          <p:cNvPr id="204" name="bg object 204"/>
          <p:cNvPicPr/>
          <p:nvPr/>
        </p:nvPicPr>
        <p:blipFill>
          <a:blip r:embed="rId94" cstate="print"/>
          <a:stretch>
            <a:fillRect/>
          </a:stretch>
        </p:blipFill>
        <p:spPr>
          <a:xfrm>
            <a:off x="9488271" y="4650892"/>
            <a:ext cx="158013" cy="100380"/>
          </a:xfrm>
          <a:prstGeom prst="rect">
            <a:avLst/>
          </a:prstGeom>
        </p:spPr>
      </p:pic>
      <p:sp>
        <p:nvSpPr>
          <p:cNvPr id="205" name="bg object 205"/>
          <p:cNvSpPr/>
          <p:nvPr/>
        </p:nvSpPr>
        <p:spPr>
          <a:xfrm>
            <a:off x="9206484" y="4873434"/>
            <a:ext cx="440055" cy="829944"/>
          </a:xfrm>
          <a:custGeom>
            <a:avLst/>
            <a:gdLst/>
            <a:ahLst/>
            <a:cxnLst/>
            <a:rect l="l" t="t" r="r" b="b"/>
            <a:pathLst>
              <a:path w="440054" h="829945">
                <a:moveTo>
                  <a:pt x="439801" y="809929"/>
                </a:moveTo>
                <a:lnTo>
                  <a:pt x="73367" y="810209"/>
                </a:lnTo>
                <a:lnTo>
                  <a:pt x="125145" y="811047"/>
                </a:lnTo>
                <a:lnTo>
                  <a:pt x="177215" y="812482"/>
                </a:lnTo>
                <a:lnTo>
                  <a:pt x="229527" y="814552"/>
                </a:lnTo>
                <a:lnTo>
                  <a:pt x="282003" y="817295"/>
                </a:lnTo>
                <a:lnTo>
                  <a:pt x="334594" y="820737"/>
                </a:lnTo>
                <a:lnTo>
                  <a:pt x="387210" y="824903"/>
                </a:lnTo>
                <a:lnTo>
                  <a:pt x="439801" y="829830"/>
                </a:lnTo>
                <a:lnTo>
                  <a:pt x="439801" y="809929"/>
                </a:lnTo>
                <a:close/>
              </a:path>
              <a:path w="440054" h="829945">
                <a:moveTo>
                  <a:pt x="439801" y="741210"/>
                </a:moveTo>
                <a:lnTo>
                  <a:pt x="387273" y="736396"/>
                </a:lnTo>
                <a:lnTo>
                  <a:pt x="334733" y="732332"/>
                </a:lnTo>
                <a:lnTo>
                  <a:pt x="282232" y="728967"/>
                </a:lnTo>
                <a:lnTo>
                  <a:pt x="229844" y="726287"/>
                </a:lnTo>
                <a:lnTo>
                  <a:pt x="177634" y="724268"/>
                </a:lnTo>
                <a:lnTo>
                  <a:pt x="125666" y="722858"/>
                </a:lnTo>
                <a:lnTo>
                  <a:pt x="74002" y="722033"/>
                </a:lnTo>
                <a:lnTo>
                  <a:pt x="22733" y="721766"/>
                </a:lnTo>
                <a:lnTo>
                  <a:pt x="1244" y="721817"/>
                </a:lnTo>
                <a:lnTo>
                  <a:pt x="914" y="743991"/>
                </a:lnTo>
                <a:lnTo>
                  <a:pt x="0" y="809967"/>
                </a:lnTo>
                <a:lnTo>
                  <a:pt x="28257" y="809967"/>
                </a:lnTo>
                <a:lnTo>
                  <a:pt x="28702" y="809967"/>
                </a:lnTo>
                <a:lnTo>
                  <a:pt x="439801" y="809929"/>
                </a:lnTo>
                <a:lnTo>
                  <a:pt x="439801" y="741210"/>
                </a:lnTo>
                <a:close/>
              </a:path>
              <a:path w="440054" h="829945">
                <a:moveTo>
                  <a:pt x="439801" y="502589"/>
                </a:moveTo>
                <a:lnTo>
                  <a:pt x="386270" y="497027"/>
                </a:lnTo>
                <a:lnTo>
                  <a:pt x="332676" y="492264"/>
                </a:lnTo>
                <a:lnTo>
                  <a:pt x="279057" y="488289"/>
                </a:lnTo>
                <a:lnTo>
                  <a:pt x="225513" y="485038"/>
                </a:lnTo>
                <a:lnTo>
                  <a:pt x="172123" y="482511"/>
                </a:lnTo>
                <a:lnTo>
                  <a:pt x="118935" y="480644"/>
                </a:lnTo>
                <a:lnTo>
                  <a:pt x="66040" y="479412"/>
                </a:lnTo>
                <a:lnTo>
                  <a:pt x="13525" y="478777"/>
                </a:lnTo>
                <a:lnTo>
                  <a:pt x="11328" y="500824"/>
                </a:lnTo>
                <a:lnTo>
                  <a:pt x="9410" y="522808"/>
                </a:lnTo>
                <a:lnTo>
                  <a:pt x="6375" y="566674"/>
                </a:lnTo>
                <a:lnTo>
                  <a:pt x="53809" y="567169"/>
                </a:lnTo>
                <a:lnTo>
                  <a:pt x="101561" y="568147"/>
                </a:lnTo>
                <a:lnTo>
                  <a:pt x="149580" y="569658"/>
                </a:lnTo>
                <a:lnTo>
                  <a:pt x="197777" y="571715"/>
                </a:lnTo>
                <a:lnTo>
                  <a:pt x="246126" y="574344"/>
                </a:lnTo>
                <a:lnTo>
                  <a:pt x="294563" y="577583"/>
                </a:lnTo>
                <a:lnTo>
                  <a:pt x="343014" y="581444"/>
                </a:lnTo>
                <a:lnTo>
                  <a:pt x="391452" y="585965"/>
                </a:lnTo>
                <a:lnTo>
                  <a:pt x="439801" y="591172"/>
                </a:lnTo>
                <a:lnTo>
                  <a:pt x="439801" y="502589"/>
                </a:lnTo>
                <a:close/>
              </a:path>
              <a:path w="440054" h="829945">
                <a:moveTo>
                  <a:pt x="439801" y="264198"/>
                </a:moveTo>
                <a:lnTo>
                  <a:pt x="385965" y="257873"/>
                </a:lnTo>
                <a:lnTo>
                  <a:pt x="331978" y="252399"/>
                </a:lnTo>
                <a:lnTo>
                  <a:pt x="277914" y="247764"/>
                </a:lnTo>
                <a:lnTo>
                  <a:pt x="223862" y="243903"/>
                </a:lnTo>
                <a:lnTo>
                  <a:pt x="169900" y="240804"/>
                </a:lnTo>
                <a:lnTo>
                  <a:pt x="116116" y="238404"/>
                </a:lnTo>
                <a:lnTo>
                  <a:pt x="62611" y="236689"/>
                </a:lnTo>
                <a:lnTo>
                  <a:pt x="55867" y="258584"/>
                </a:lnTo>
                <a:lnTo>
                  <a:pt x="49657" y="280504"/>
                </a:lnTo>
                <a:lnTo>
                  <a:pt x="43942" y="302425"/>
                </a:lnTo>
                <a:lnTo>
                  <a:pt x="38722" y="324307"/>
                </a:lnTo>
                <a:lnTo>
                  <a:pt x="88455" y="325653"/>
                </a:lnTo>
                <a:lnTo>
                  <a:pt x="138455" y="327571"/>
                </a:lnTo>
                <a:lnTo>
                  <a:pt x="188620" y="330111"/>
                </a:lnTo>
                <a:lnTo>
                  <a:pt x="238899" y="333286"/>
                </a:lnTo>
                <a:lnTo>
                  <a:pt x="289217" y="337146"/>
                </a:lnTo>
                <a:lnTo>
                  <a:pt x="339521" y="341706"/>
                </a:lnTo>
                <a:lnTo>
                  <a:pt x="389737" y="347014"/>
                </a:lnTo>
                <a:lnTo>
                  <a:pt x="439801" y="353085"/>
                </a:lnTo>
                <a:lnTo>
                  <a:pt x="439801" y="264198"/>
                </a:lnTo>
                <a:close/>
              </a:path>
              <a:path w="440054" h="829945">
                <a:moveTo>
                  <a:pt x="439801" y="26403"/>
                </a:moveTo>
                <a:lnTo>
                  <a:pt x="386969" y="19456"/>
                </a:lnTo>
                <a:lnTo>
                  <a:pt x="333921" y="13373"/>
                </a:lnTo>
                <a:lnTo>
                  <a:pt x="280733" y="8128"/>
                </a:lnTo>
                <a:lnTo>
                  <a:pt x="227495" y="3683"/>
                </a:lnTo>
                <a:lnTo>
                  <a:pt x="174282" y="0"/>
                </a:lnTo>
                <a:lnTo>
                  <a:pt x="161683" y="20510"/>
                </a:lnTo>
                <a:lnTo>
                  <a:pt x="149339" y="41567"/>
                </a:lnTo>
                <a:lnTo>
                  <a:pt x="137274" y="63169"/>
                </a:lnTo>
                <a:lnTo>
                  <a:pt x="125501" y="85318"/>
                </a:lnTo>
                <a:lnTo>
                  <a:pt x="177939" y="88379"/>
                </a:lnTo>
                <a:lnTo>
                  <a:pt x="230479" y="92151"/>
                </a:lnTo>
                <a:lnTo>
                  <a:pt x="283006" y="96697"/>
                </a:lnTo>
                <a:lnTo>
                  <a:pt x="335457" y="102057"/>
                </a:lnTo>
                <a:lnTo>
                  <a:pt x="387756" y="108254"/>
                </a:lnTo>
                <a:lnTo>
                  <a:pt x="439801" y="115316"/>
                </a:lnTo>
                <a:lnTo>
                  <a:pt x="439801" y="26403"/>
                </a:lnTo>
                <a:close/>
              </a:path>
            </a:pathLst>
          </a:custGeom>
          <a:solidFill>
            <a:srgbClr val="002C5C"/>
          </a:solidFill>
        </p:spPr>
        <p:txBody>
          <a:bodyPr wrap="square" lIns="0" tIns="0" rIns="0" bIns="0" rtlCol="0"/>
          <a:lstStyle/>
          <a:p>
            <a:endParaRPr/>
          </a:p>
        </p:txBody>
      </p:sp>
      <p:pic>
        <p:nvPicPr>
          <p:cNvPr id="206" name="bg object 206"/>
          <p:cNvPicPr/>
          <p:nvPr/>
        </p:nvPicPr>
        <p:blipFill>
          <a:blip r:embed="rId95" cstate="print"/>
          <a:stretch>
            <a:fillRect/>
          </a:stretch>
        </p:blipFill>
        <p:spPr>
          <a:xfrm>
            <a:off x="9177236" y="5926327"/>
            <a:ext cx="164388" cy="93853"/>
          </a:xfrm>
          <a:prstGeom prst="rect">
            <a:avLst/>
          </a:prstGeom>
        </p:spPr>
      </p:pic>
      <p:pic>
        <p:nvPicPr>
          <p:cNvPr id="207" name="bg object 207"/>
          <p:cNvPicPr/>
          <p:nvPr/>
        </p:nvPicPr>
        <p:blipFill>
          <a:blip r:embed="rId96" cstate="print"/>
          <a:stretch>
            <a:fillRect/>
          </a:stretch>
        </p:blipFill>
        <p:spPr>
          <a:xfrm>
            <a:off x="8300936" y="6422326"/>
            <a:ext cx="716280" cy="495249"/>
          </a:xfrm>
          <a:prstGeom prst="rect">
            <a:avLst/>
          </a:prstGeom>
        </p:spPr>
      </p:pic>
      <p:sp>
        <p:nvSpPr>
          <p:cNvPr id="208" name="bg object 208"/>
          <p:cNvSpPr/>
          <p:nvPr/>
        </p:nvSpPr>
        <p:spPr>
          <a:xfrm>
            <a:off x="9193111" y="5837910"/>
            <a:ext cx="453390" cy="91440"/>
          </a:xfrm>
          <a:custGeom>
            <a:avLst/>
            <a:gdLst/>
            <a:ahLst/>
            <a:cxnLst/>
            <a:rect l="l" t="t" r="r" b="b"/>
            <a:pathLst>
              <a:path w="453390" h="91439">
                <a:moveTo>
                  <a:pt x="453174" y="35394"/>
                </a:moveTo>
                <a:lnTo>
                  <a:pt x="242760" y="35394"/>
                </a:lnTo>
                <a:lnTo>
                  <a:pt x="242862" y="91249"/>
                </a:lnTo>
                <a:lnTo>
                  <a:pt x="242887" y="35407"/>
                </a:lnTo>
                <a:lnTo>
                  <a:pt x="453174" y="35407"/>
                </a:lnTo>
                <a:close/>
              </a:path>
              <a:path w="453390" h="91439">
                <a:moveTo>
                  <a:pt x="79540" y="0"/>
                </a:moveTo>
                <a:lnTo>
                  <a:pt x="8127" y="495"/>
                </a:lnTo>
                <a:lnTo>
                  <a:pt x="6570" y="22856"/>
                </a:lnTo>
                <a:lnTo>
                  <a:pt x="4716" y="45072"/>
                </a:lnTo>
                <a:lnTo>
                  <a:pt x="2536" y="67135"/>
                </a:lnTo>
                <a:lnTo>
                  <a:pt x="0" y="89039"/>
                </a:lnTo>
                <a:lnTo>
                  <a:pt x="149408" y="88417"/>
                </a:lnTo>
                <a:lnTo>
                  <a:pt x="242760" y="35394"/>
                </a:lnTo>
                <a:lnTo>
                  <a:pt x="453174" y="35394"/>
                </a:lnTo>
                <a:lnTo>
                  <a:pt x="453174" y="15303"/>
                </a:lnTo>
                <a:lnTo>
                  <a:pt x="399366" y="11048"/>
                </a:lnTo>
                <a:lnTo>
                  <a:pt x="345583" y="7537"/>
                </a:lnTo>
                <a:lnTo>
                  <a:pt x="291898" y="4737"/>
                </a:lnTo>
                <a:lnTo>
                  <a:pt x="238380" y="2616"/>
                </a:lnTo>
                <a:lnTo>
                  <a:pt x="185100" y="1141"/>
                </a:lnTo>
                <a:lnTo>
                  <a:pt x="132130" y="279"/>
                </a:lnTo>
                <a:lnTo>
                  <a:pt x="79540" y="0"/>
                </a:lnTo>
                <a:close/>
              </a:path>
              <a:path w="453390" h="91439">
                <a:moveTo>
                  <a:pt x="149408" y="88417"/>
                </a:moveTo>
                <a:lnTo>
                  <a:pt x="104635" y="88603"/>
                </a:lnTo>
                <a:lnTo>
                  <a:pt x="148513" y="88925"/>
                </a:lnTo>
                <a:lnTo>
                  <a:pt x="149408" y="88417"/>
                </a:lnTo>
                <a:close/>
              </a:path>
              <a:path w="453390" h="91439">
                <a:moveTo>
                  <a:pt x="149408" y="88417"/>
                </a:moveTo>
                <a:lnTo>
                  <a:pt x="79184" y="88417"/>
                </a:lnTo>
                <a:lnTo>
                  <a:pt x="104635" y="88603"/>
                </a:lnTo>
                <a:lnTo>
                  <a:pt x="149408" y="88417"/>
                </a:lnTo>
                <a:close/>
              </a:path>
            </a:pathLst>
          </a:custGeom>
          <a:solidFill>
            <a:srgbClr val="002C5C"/>
          </a:solidFill>
        </p:spPr>
        <p:txBody>
          <a:bodyPr wrap="square" lIns="0" tIns="0" rIns="0" bIns="0" rtlCol="0"/>
          <a:lstStyle/>
          <a:p>
            <a:endParaRPr/>
          </a:p>
        </p:txBody>
      </p:sp>
      <p:sp>
        <p:nvSpPr>
          <p:cNvPr id="209" name="bg object 209"/>
          <p:cNvSpPr/>
          <p:nvPr/>
        </p:nvSpPr>
        <p:spPr>
          <a:xfrm>
            <a:off x="9435871" y="6082207"/>
            <a:ext cx="635" cy="88265"/>
          </a:xfrm>
          <a:custGeom>
            <a:avLst/>
            <a:gdLst/>
            <a:ahLst/>
            <a:cxnLst/>
            <a:rect l="l" t="t" r="r" b="b"/>
            <a:pathLst>
              <a:path w="634" h="88264">
                <a:moveTo>
                  <a:pt x="0" y="0"/>
                </a:moveTo>
                <a:lnTo>
                  <a:pt x="0" y="88150"/>
                </a:lnTo>
                <a:lnTo>
                  <a:pt x="126" y="0"/>
                </a:lnTo>
                <a:close/>
              </a:path>
            </a:pathLst>
          </a:custGeom>
          <a:solidFill>
            <a:srgbClr val="002C5D"/>
          </a:solidFill>
        </p:spPr>
        <p:txBody>
          <a:bodyPr wrap="square" lIns="0" tIns="0" rIns="0" bIns="0" rtlCol="0"/>
          <a:lstStyle/>
          <a:p>
            <a:endParaRPr/>
          </a:p>
        </p:txBody>
      </p:sp>
      <p:sp>
        <p:nvSpPr>
          <p:cNvPr id="210" name="bg object 210"/>
          <p:cNvSpPr/>
          <p:nvPr/>
        </p:nvSpPr>
        <p:spPr>
          <a:xfrm>
            <a:off x="8895130" y="6323723"/>
            <a:ext cx="541020" cy="107950"/>
          </a:xfrm>
          <a:custGeom>
            <a:avLst/>
            <a:gdLst/>
            <a:ahLst/>
            <a:cxnLst/>
            <a:rect l="l" t="t" r="r" b="b"/>
            <a:pathLst>
              <a:path w="541020" h="107950">
                <a:moveTo>
                  <a:pt x="540867" y="0"/>
                </a:moveTo>
                <a:lnTo>
                  <a:pt x="540867" y="88188"/>
                </a:lnTo>
                <a:lnTo>
                  <a:pt x="540867" y="0"/>
                </a:lnTo>
                <a:close/>
              </a:path>
              <a:path w="541020" h="107950">
                <a:moveTo>
                  <a:pt x="122085" y="10261"/>
                </a:moveTo>
                <a:lnTo>
                  <a:pt x="116751" y="10591"/>
                </a:lnTo>
                <a:lnTo>
                  <a:pt x="90973" y="35648"/>
                </a:lnTo>
                <a:lnTo>
                  <a:pt x="62980" y="60153"/>
                </a:lnTo>
                <a:lnTo>
                  <a:pt x="32685" y="84086"/>
                </a:lnTo>
                <a:lnTo>
                  <a:pt x="0" y="107429"/>
                </a:lnTo>
                <a:lnTo>
                  <a:pt x="91022" y="100615"/>
                </a:lnTo>
                <a:lnTo>
                  <a:pt x="122085" y="98602"/>
                </a:lnTo>
                <a:lnTo>
                  <a:pt x="122085" y="10261"/>
                </a:lnTo>
                <a:close/>
              </a:path>
            </a:pathLst>
          </a:custGeom>
          <a:solidFill>
            <a:srgbClr val="002C5C"/>
          </a:solidFill>
        </p:spPr>
        <p:txBody>
          <a:bodyPr wrap="square" lIns="0" tIns="0" rIns="0" bIns="0" rtlCol="0"/>
          <a:lstStyle/>
          <a:p>
            <a:endParaRPr/>
          </a:p>
        </p:txBody>
      </p:sp>
      <p:pic>
        <p:nvPicPr>
          <p:cNvPr id="211" name="bg object 211"/>
          <p:cNvPicPr/>
          <p:nvPr/>
        </p:nvPicPr>
        <p:blipFill>
          <a:blip r:embed="rId97" cstate="print"/>
          <a:stretch>
            <a:fillRect/>
          </a:stretch>
        </p:blipFill>
        <p:spPr>
          <a:xfrm>
            <a:off x="8300936" y="6579158"/>
            <a:ext cx="716280" cy="178015"/>
          </a:xfrm>
          <a:prstGeom prst="rect">
            <a:avLst/>
          </a:prstGeom>
        </p:spPr>
      </p:pic>
      <p:pic>
        <p:nvPicPr>
          <p:cNvPr id="212" name="bg object 212"/>
          <p:cNvPicPr/>
          <p:nvPr/>
        </p:nvPicPr>
        <p:blipFill>
          <a:blip r:embed="rId98" cstate="print"/>
          <a:stretch>
            <a:fillRect/>
          </a:stretch>
        </p:blipFill>
        <p:spPr>
          <a:xfrm>
            <a:off x="8803640" y="6913117"/>
            <a:ext cx="213575" cy="122351"/>
          </a:xfrm>
          <a:prstGeom prst="rect">
            <a:avLst/>
          </a:prstGeom>
        </p:spPr>
      </p:pic>
      <p:pic>
        <p:nvPicPr>
          <p:cNvPr id="213" name="bg object 213"/>
          <p:cNvPicPr/>
          <p:nvPr/>
        </p:nvPicPr>
        <p:blipFill>
          <a:blip r:embed="rId99" cstate="print"/>
          <a:stretch>
            <a:fillRect/>
          </a:stretch>
        </p:blipFill>
        <p:spPr>
          <a:xfrm>
            <a:off x="8300936" y="6824827"/>
            <a:ext cx="716280" cy="115747"/>
          </a:xfrm>
          <a:prstGeom prst="rect">
            <a:avLst/>
          </a:prstGeom>
        </p:spPr>
      </p:pic>
      <p:sp>
        <p:nvSpPr>
          <p:cNvPr id="214" name="bg object 214"/>
          <p:cNvSpPr/>
          <p:nvPr/>
        </p:nvSpPr>
        <p:spPr>
          <a:xfrm>
            <a:off x="8300936" y="2661208"/>
            <a:ext cx="730885" cy="356235"/>
          </a:xfrm>
          <a:custGeom>
            <a:avLst/>
            <a:gdLst/>
            <a:ahLst/>
            <a:cxnLst/>
            <a:rect l="l" t="t" r="r" b="b"/>
            <a:pathLst>
              <a:path w="730884" h="356235">
                <a:moveTo>
                  <a:pt x="485990" y="245783"/>
                </a:moveTo>
                <a:lnTo>
                  <a:pt x="411911" y="246189"/>
                </a:lnTo>
                <a:lnTo>
                  <a:pt x="349084" y="247345"/>
                </a:lnTo>
                <a:lnTo>
                  <a:pt x="288874" y="249148"/>
                </a:lnTo>
                <a:lnTo>
                  <a:pt x="231584" y="251472"/>
                </a:lnTo>
                <a:lnTo>
                  <a:pt x="177533" y="254203"/>
                </a:lnTo>
                <a:lnTo>
                  <a:pt x="80416" y="260438"/>
                </a:lnTo>
                <a:lnTo>
                  <a:pt x="0" y="266941"/>
                </a:lnTo>
                <a:lnTo>
                  <a:pt x="0" y="355650"/>
                </a:lnTo>
                <a:lnTo>
                  <a:pt x="74371" y="349681"/>
                </a:lnTo>
                <a:lnTo>
                  <a:pt x="164706" y="343801"/>
                </a:lnTo>
                <a:lnTo>
                  <a:pt x="268605" y="338823"/>
                </a:lnTo>
                <a:lnTo>
                  <a:pt x="324929" y="336931"/>
                </a:lnTo>
                <a:lnTo>
                  <a:pt x="383755" y="335546"/>
                </a:lnTo>
                <a:lnTo>
                  <a:pt x="434174" y="291871"/>
                </a:lnTo>
                <a:lnTo>
                  <a:pt x="485990" y="245783"/>
                </a:lnTo>
                <a:close/>
              </a:path>
              <a:path w="730884" h="356235">
                <a:moveTo>
                  <a:pt x="651992" y="89039"/>
                </a:moveTo>
                <a:lnTo>
                  <a:pt x="488327" y="89306"/>
                </a:lnTo>
                <a:lnTo>
                  <a:pt x="540473" y="90106"/>
                </a:lnTo>
                <a:lnTo>
                  <a:pt x="593559" y="91516"/>
                </a:lnTo>
                <a:lnTo>
                  <a:pt x="647446" y="93560"/>
                </a:lnTo>
                <a:lnTo>
                  <a:pt x="651992" y="89039"/>
                </a:lnTo>
                <a:close/>
              </a:path>
              <a:path w="730884" h="356235">
                <a:moveTo>
                  <a:pt x="730694" y="9080"/>
                </a:moveTo>
                <a:lnTo>
                  <a:pt x="680135" y="6134"/>
                </a:lnTo>
                <a:lnTo>
                  <a:pt x="630085" y="3822"/>
                </a:lnTo>
                <a:lnTo>
                  <a:pt x="580656" y="2082"/>
                </a:lnTo>
                <a:lnTo>
                  <a:pt x="531939" y="901"/>
                </a:lnTo>
                <a:lnTo>
                  <a:pt x="437210" y="0"/>
                </a:lnTo>
                <a:lnTo>
                  <a:pt x="377774" y="342"/>
                </a:lnTo>
                <a:lnTo>
                  <a:pt x="320446" y="1308"/>
                </a:lnTo>
                <a:lnTo>
                  <a:pt x="265493" y="2806"/>
                </a:lnTo>
                <a:lnTo>
                  <a:pt x="163715" y="7035"/>
                </a:lnTo>
                <a:lnTo>
                  <a:pt x="74523" y="12280"/>
                </a:lnTo>
                <a:lnTo>
                  <a:pt x="0" y="17818"/>
                </a:lnTo>
                <a:lnTo>
                  <a:pt x="0" y="106540"/>
                </a:lnTo>
                <a:lnTo>
                  <a:pt x="73431" y="101180"/>
                </a:lnTo>
                <a:lnTo>
                  <a:pt x="162344" y="96024"/>
                </a:lnTo>
                <a:lnTo>
                  <a:pt x="264452" y="91846"/>
                </a:lnTo>
                <a:lnTo>
                  <a:pt x="319735" y="90347"/>
                </a:lnTo>
                <a:lnTo>
                  <a:pt x="377444" y="89382"/>
                </a:lnTo>
                <a:lnTo>
                  <a:pt x="479831" y="89255"/>
                </a:lnTo>
                <a:lnTo>
                  <a:pt x="480009" y="89255"/>
                </a:lnTo>
                <a:lnTo>
                  <a:pt x="651992" y="89039"/>
                </a:lnTo>
                <a:lnTo>
                  <a:pt x="668261" y="72859"/>
                </a:lnTo>
                <a:lnTo>
                  <a:pt x="689102" y="51866"/>
                </a:lnTo>
                <a:lnTo>
                  <a:pt x="709917" y="30594"/>
                </a:lnTo>
                <a:lnTo>
                  <a:pt x="730694" y="9080"/>
                </a:lnTo>
                <a:close/>
              </a:path>
            </a:pathLst>
          </a:custGeom>
          <a:solidFill>
            <a:srgbClr val="003168"/>
          </a:solidFill>
        </p:spPr>
        <p:txBody>
          <a:bodyPr wrap="square" lIns="0" tIns="0" rIns="0" bIns="0" rtlCol="0"/>
          <a:lstStyle/>
          <a:p>
            <a:endParaRPr/>
          </a:p>
        </p:txBody>
      </p:sp>
      <p:pic>
        <p:nvPicPr>
          <p:cNvPr id="215" name="bg object 215"/>
          <p:cNvPicPr/>
          <p:nvPr/>
        </p:nvPicPr>
        <p:blipFill>
          <a:blip r:embed="rId100" cstate="print"/>
          <a:stretch>
            <a:fillRect/>
          </a:stretch>
        </p:blipFill>
        <p:spPr>
          <a:xfrm>
            <a:off x="8300936" y="3163277"/>
            <a:ext cx="179450" cy="102997"/>
          </a:xfrm>
          <a:prstGeom prst="rect">
            <a:avLst/>
          </a:prstGeom>
        </p:spPr>
      </p:pic>
      <p:pic>
        <p:nvPicPr>
          <p:cNvPr id="216" name="bg object 216"/>
          <p:cNvPicPr/>
          <p:nvPr/>
        </p:nvPicPr>
        <p:blipFill>
          <a:blip r:embed="rId101" cstate="print"/>
          <a:stretch>
            <a:fillRect/>
          </a:stretch>
        </p:blipFill>
        <p:spPr>
          <a:xfrm>
            <a:off x="7480757" y="6891400"/>
            <a:ext cx="674687" cy="378853"/>
          </a:xfrm>
          <a:prstGeom prst="rect">
            <a:avLst/>
          </a:prstGeom>
        </p:spPr>
      </p:pic>
      <p:pic>
        <p:nvPicPr>
          <p:cNvPr id="217" name="bg object 217"/>
          <p:cNvPicPr/>
          <p:nvPr/>
        </p:nvPicPr>
        <p:blipFill>
          <a:blip r:embed="rId102" cstate="print"/>
          <a:stretch>
            <a:fillRect/>
          </a:stretch>
        </p:blipFill>
        <p:spPr>
          <a:xfrm>
            <a:off x="6411976" y="7406182"/>
            <a:ext cx="375450" cy="153530"/>
          </a:xfrm>
          <a:prstGeom prst="rect">
            <a:avLst/>
          </a:prstGeom>
        </p:spPr>
      </p:pic>
      <p:pic>
        <p:nvPicPr>
          <p:cNvPr id="218" name="bg object 218"/>
          <p:cNvPicPr/>
          <p:nvPr/>
        </p:nvPicPr>
        <p:blipFill>
          <a:blip r:embed="rId103" cstate="print"/>
          <a:stretch>
            <a:fillRect/>
          </a:stretch>
        </p:blipFill>
        <p:spPr>
          <a:xfrm>
            <a:off x="3445548" y="7438542"/>
            <a:ext cx="285330" cy="121170"/>
          </a:xfrm>
          <a:prstGeom prst="rect">
            <a:avLst/>
          </a:prstGeom>
        </p:spPr>
      </p:pic>
      <p:pic>
        <p:nvPicPr>
          <p:cNvPr id="219" name="bg object 219"/>
          <p:cNvPicPr/>
          <p:nvPr/>
        </p:nvPicPr>
        <p:blipFill>
          <a:blip r:embed="rId104" cstate="print"/>
          <a:stretch>
            <a:fillRect/>
          </a:stretch>
        </p:blipFill>
        <p:spPr>
          <a:xfrm>
            <a:off x="6666039" y="7095998"/>
            <a:ext cx="1276756" cy="463715"/>
          </a:xfrm>
          <a:prstGeom prst="rect">
            <a:avLst/>
          </a:prstGeom>
        </p:spPr>
      </p:pic>
      <p:pic>
        <p:nvPicPr>
          <p:cNvPr id="220" name="bg object 220"/>
          <p:cNvPicPr/>
          <p:nvPr/>
        </p:nvPicPr>
        <p:blipFill>
          <a:blip r:embed="rId105" cstate="print"/>
          <a:stretch>
            <a:fillRect/>
          </a:stretch>
        </p:blipFill>
        <p:spPr>
          <a:xfrm>
            <a:off x="3275965" y="5440425"/>
            <a:ext cx="911085" cy="641959"/>
          </a:xfrm>
          <a:prstGeom prst="rect">
            <a:avLst/>
          </a:prstGeom>
        </p:spPr>
      </p:pic>
      <p:pic>
        <p:nvPicPr>
          <p:cNvPr id="221" name="bg object 221"/>
          <p:cNvPicPr/>
          <p:nvPr/>
        </p:nvPicPr>
        <p:blipFill>
          <a:blip r:embed="rId106" cstate="print"/>
          <a:stretch>
            <a:fillRect/>
          </a:stretch>
        </p:blipFill>
        <p:spPr>
          <a:xfrm>
            <a:off x="3445548" y="6801904"/>
            <a:ext cx="285330" cy="308279"/>
          </a:xfrm>
          <a:prstGeom prst="rect">
            <a:avLst/>
          </a:prstGeom>
        </p:spPr>
      </p:pic>
      <p:pic>
        <p:nvPicPr>
          <p:cNvPr id="222" name="bg object 222"/>
          <p:cNvPicPr/>
          <p:nvPr/>
        </p:nvPicPr>
        <p:blipFill>
          <a:blip r:embed="rId107" cstate="print"/>
          <a:stretch>
            <a:fillRect/>
          </a:stretch>
        </p:blipFill>
        <p:spPr>
          <a:xfrm>
            <a:off x="3806977" y="6894258"/>
            <a:ext cx="596036" cy="215569"/>
          </a:xfrm>
          <a:prstGeom prst="rect">
            <a:avLst/>
          </a:prstGeom>
        </p:spPr>
      </p:pic>
      <p:pic>
        <p:nvPicPr>
          <p:cNvPr id="223" name="bg object 223"/>
          <p:cNvPicPr/>
          <p:nvPr/>
        </p:nvPicPr>
        <p:blipFill>
          <a:blip r:embed="rId108" cstate="print"/>
          <a:stretch>
            <a:fillRect/>
          </a:stretch>
        </p:blipFill>
        <p:spPr>
          <a:xfrm>
            <a:off x="3275965" y="6786334"/>
            <a:ext cx="957452" cy="773379"/>
          </a:xfrm>
          <a:prstGeom prst="rect">
            <a:avLst/>
          </a:prstGeom>
        </p:spPr>
      </p:pic>
      <p:pic>
        <p:nvPicPr>
          <p:cNvPr id="224" name="bg object 224"/>
          <p:cNvPicPr/>
          <p:nvPr/>
        </p:nvPicPr>
        <p:blipFill>
          <a:blip r:embed="rId109" cstate="print"/>
          <a:stretch>
            <a:fillRect/>
          </a:stretch>
        </p:blipFill>
        <p:spPr>
          <a:xfrm>
            <a:off x="3275965" y="6504901"/>
            <a:ext cx="911351" cy="459511"/>
          </a:xfrm>
          <a:prstGeom prst="rect">
            <a:avLst/>
          </a:prstGeom>
        </p:spPr>
      </p:pic>
      <p:pic>
        <p:nvPicPr>
          <p:cNvPr id="225" name="bg object 225"/>
          <p:cNvPicPr/>
          <p:nvPr/>
        </p:nvPicPr>
        <p:blipFill>
          <a:blip r:embed="rId110" cstate="print"/>
          <a:stretch>
            <a:fillRect/>
          </a:stretch>
        </p:blipFill>
        <p:spPr>
          <a:xfrm>
            <a:off x="5105514" y="6614706"/>
            <a:ext cx="166852" cy="196430"/>
          </a:xfrm>
          <a:prstGeom prst="rect">
            <a:avLst/>
          </a:prstGeom>
        </p:spPr>
      </p:pic>
      <p:pic>
        <p:nvPicPr>
          <p:cNvPr id="226" name="bg object 226"/>
          <p:cNvPicPr/>
          <p:nvPr/>
        </p:nvPicPr>
        <p:blipFill>
          <a:blip r:embed="rId111" cstate="print"/>
          <a:stretch>
            <a:fillRect/>
          </a:stretch>
        </p:blipFill>
        <p:spPr>
          <a:xfrm>
            <a:off x="4479112" y="6615366"/>
            <a:ext cx="624179" cy="311962"/>
          </a:xfrm>
          <a:prstGeom prst="rect">
            <a:avLst/>
          </a:prstGeom>
        </p:spPr>
      </p:pic>
      <p:pic>
        <p:nvPicPr>
          <p:cNvPr id="227" name="bg object 227"/>
          <p:cNvPicPr/>
          <p:nvPr/>
        </p:nvPicPr>
        <p:blipFill>
          <a:blip r:embed="rId112" cstate="print"/>
          <a:stretch>
            <a:fillRect/>
          </a:stretch>
        </p:blipFill>
        <p:spPr>
          <a:xfrm>
            <a:off x="3656418" y="6618097"/>
            <a:ext cx="746594" cy="305816"/>
          </a:xfrm>
          <a:prstGeom prst="rect">
            <a:avLst/>
          </a:prstGeom>
        </p:spPr>
      </p:pic>
      <p:pic>
        <p:nvPicPr>
          <p:cNvPr id="228" name="bg object 228"/>
          <p:cNvPicPr/>
          <p:nvPr/>
        </p:nvPicPr>
        <p:blipFill>
          <a:blip r:embed="rId113" cstate="print"/>
          <a:stretch>
            <a:fillRect/>
          </a:stretch>
        </p:blipFill>
        <p:spPr>
          <a:xfrm>
            <a:off x="4403013" y="6613448"/>
            <a:ext cx="1176985" cy="946264"/>
          </a:xfrm>
          <a:prstGeom prst="rect">
            <a:avLst/>
          </a:prstGeom>
        </p:spPr>
      </p:pic>
      <p:pic>
        <p:nvPicPr>
          <p:cNvPr id="229" name="bg object 229"/>
          <p:cNvPicPr/>
          <p:nvPr/>
        </p:nvPicPr>
        <p:blipFill>
          <a:blip r:embed="rId114" cstate="print"/>
          <a:stretch>
            <a:fillRect/>
          </a:stretch>
        </p:blipFill>
        <p:spPr>
          <a:xfrm>
            <a:off x="3275965" y="6050749"/>
            <a:ext cx="2780008" cy="570020"/>
          </a:xfrm>
          <a:prstGeom prst="rect">
            <a:avLst/>
          </a:prstGeom>
        </p:spPr>
      </p:pic>
      <p:pic>
        <p:nvPicPr>
          <p:cNvPr id="230" name="bg object 230"/>
          <p:cNvPicPr/>
          <p:nvPr/>
        </p:nvPicPr>
        <p:blipFill>
          <a:blip r:embed="rId115" cstate="print"/>
          <a:stretch>
            <a:fillRect/>
          </a:stretch>
        </p:blipFill>
        <p:spPr>
          <a:xfrm>
            <a:off x="3275965" y="5607862"/>
            <a:ext cx="2720886" cy="851382"/>
          </a:xfrm>
          <a:prstGeom prst="rect">
            <a:avLst/>
          </a:prstGeom>
        </p:spPr>
      </p:pic>
      <p:pic>
        <p:nvPicPr>
          <p:cNvPr id="231" name="bg object 231"/>
          <p:cNvPicPr/>
          <p:nvPr/>
        </p:nvPicPr>
        <p:blipFill>
          <a:blip r:embed="rId116" cstate="print"/>
          <a:stretch>
            <a:fillRect/>
          </a:stretch>
        </p:blipFill>
        <p:spPr>
          <a:xfrm>
            <a:off x="7719402" y="6894804"/>
            <a:ext cx="1297813" cy="664908"/>
          </a:xfrm>
          <a:prstGeom prst="rect">
            <a:avLst/>
          </a:prstGeom>
        </p:spPr>
      </p:pic>
      <p:sp>
        <p:nvSpPr>
          <p:cNvPr id="232" name="bg object 232"/>
          <p:cNvSpPr/>
          <p:nvPr/>
        </p:nvSpPr>
        <p:spPr>
          <a:xfrm>
            <a:off x="9435998" y="5873318"/>
            <a:ext cx="210820" cy="1144270"/>
          </a:xfrm>
          <a:custGeom>
            <a:avLst/>
            <a:gdLst/>
            <a:ahLst/>
            <a:cxnLst/>
            <a:rect l="l" t="t" r="r" b="b"/>
            <a:pathLst>
              <a:path w="210820" h="1144270">
                <a:moveTo>
                  <a:pt x="210286" y="0"/>
                </a:moveTo>
                <a:lnTo>
                  <a:pt x="0" y="0"/>
                </a:lnTo>
                <a:lnTo>
                  <a:pt x="0" y="745794"/>
                </a:lnTo>
                <a:lnTo>
                  <a:pt x="20089" y="740530"/>
                </a:lnTo>
                <a:lnTo>
                  <a:pt x="40368" y="736141"/>
                </a:lnTo>
                <a:lnTo>
                  <a:pt x="81470" y="730288"/>
                </a:lnTo>
                <a:lnTo>
                  <a:pt x="113766" y="728827"/>
                </a:lnTo>
                <a:lnTo>
                  <a:pt x="210286" y="728827"/>
                </a:lnTo>
                <a:lnTo>
                  <a:pt x="210286" y="0"/>
                </a:lnTo>
                <a:close/>
              </a:path>
              <a:path w="210820" h="1144270">
                <a:moveTo>
                  <a:pt x="210286" y="728827"/>
                </a:moveTo>
                <a:lnTo>
                  <a:pt x="113766" y="728827"/>
                </a:lnTo>
                <a:lnTo>
                  <a:pt x="138318" y="729701"/>
                </a:lnTo>
                <a:lnTo>
                  <a:pt x="162717" y="732377"/>
                </a:lnTo>
                <a:lnTo>
                  <a:pt x="186770" y="736939"/>
                </a:lnTo>
                <a:lnTo>
                  <a:pt x="210286" y="743470"/>
                </a:lnTo>
                <a:lnTo>
                  <a:pt x="210286" y="728827"/>
                </a:lnTo>
                <a:close/>
              </a:path>
              <a:path w="210820" h="1144270">
                <a:moveTo>
                  <a:pt x="210286" y="1005547"/>
                </a:moveTo>
                <a:lnTo>
                  <a:pt x="159068" y="1018729"/>
                </a:lnTo>
                <a:lnTo>
                  <a:pt x="97031" y="1031335"/>
                </a:lnTo>
                <a:lnTo>
                  <a:pt x="65874" y="1036955"/>
                </a:lnTo>
                <a:lnTo>
                  <a:pt x="60166" y="1063816"/>
                </a:lnTo>
                <a:lnTo>
                  <a:pt x="54162" y="1090604"/>
                </a:lnTo>
                <a:lnTo>
                  <a:pt x="47858" y="1117323"/>
                </a:lnTo>
                <a:lnTo>
                  <a:pt x="41249" y="1143977"/>
                </a:lnTo>
                <a:lnTo>
                  <a:pt x="81002" y="1140283"/>
                </a:lnTo>
                <a:lnTo>
                  <a:pt x="120691" y="1134951"/>
                </a:lnTo>
                <a:lnTo>
                  <a:pt x="160375" y="1129147"/>
                </a:lnTo>
                <a:lnTo>
                  <a:pt x="200113" y="1124038"/>
                </a:lnTo>
                <a:lnTo>
                  <a:pt x="206883" y="1123315"/>
                </a:lnTo>
                <a:lnTo>
                  <a:pt x="210286" y="1122997"/>
                </a:lnTo>
                <a:lnTo>
                  <a:pt x="210286" y="1005547"/>
                </a:lnTo>
                <a:close/>
              </a:path>
              <a:path w="210820" h="1144270">
                <a:moveTo>
                  <a:pt x="42456" y="1041069"/>
                </a:moveTo>
                <a:lnTo>
                  <a:pt x="19507" y="1045082"/>
                </a:lnTo>
                <a:lnTo>
                  <a:pt x="19507" y="1139482"/>
                </a:lnTo>
                <a:lnTo>
                  <a:pt x="25614" y="1114959"/>
                </a:lnTo>
                <a:lnTo>
                  <a:pt x="31476" y="1090385"/>
                </a:lnTo>
                <a:lnTo>
                  <a:pt x="37091" y="1065756"/>
                </a:lnTo>
                <a:lnTo>
                  <a:pt x="42456" y="1041069"/>
                </a:lnTo>
                <a:close/>
              </a:path>
            </a:pathLst>
          </a:custGeom>
          <a:solidFill>
            <a:srgbClr val="001F38"/>
          </a:solidFill>
        </p:spPr>
        <p:txBody>
          <a:bodyPr wrap="square" lIns="0" tIns="0" rIns="0" bIns="0" rtlCol="0"/>
          <a:lstStyle/>
          <a:p>
            <a:endParaRPr/>
          </a:p>
        </p:txBody>
      </p:sp>
      <p:pic>
        <p:nvPicPr>
          <p:cNvPr id="233" name="bg object 233"/>
          <p:cNvPicPr/>
          <p:nvPr/>
        </p:nvPicPr>
        <p:blipFill>
          <a:blip r:embed="rId117" cstate="print"/>
          <a:stretch>
            <a:fillRect/>
          </a:stretch>
        </p:blipFill>
        <p:spPr>
          <a:xfrm>
            <a:off x="9017215" y="5873305"/>
            <a:ext cx="418655" cy="565404"/>
          </a:xfrm>
          <a:prstGeom prst="rect">
            <a:avLst/>
          </a:prstGeom>
        </p:spPr>
      </p:pic>
      <p:pic>
        <p:nvPicPr>
          <p:cNvPr id="234" name="bg object 234"/>
          <p:cNvPicPr/>
          <p:nvPr/>
        </p:nvPicPr>
        <p:blipFill>
          <a:blip r:embed="rId118" cstate="print"/>
          <a:stretch>
            <a:fillRect/>
          </a:stretch>
        </p:blipFill>
        <p:spPr>
          <a:xfrm>
            <a:off x="9017215" y="6922287"/>
            <a:ext cx="416115" cy="390499"/>
          </a:xfrm>
          <a:prstGeom prst="rect">
            <a:avLst/>
          </a:prstGeom>
        </p:spPr>
      </p:pic>
      <p:pic>
        <p:nvPicPr>
          <p:cNvPr id="235" name="bg object 235"/>
          <p:cNvPicPr/>
          <p:nvPr/>
        </p:nvPicPr>
        <p:blipFill>
          <a:blip r:embed="rId119" cstate="print"/>
          <a:stretch>
            <a:fillRect/>
          </a:stretch>
        </p:blipFill>
        <p:spPr>
          <a:xfrm>
            <a:off x="9017215" y="6252895"/>
            <a:ext cx="418655" cy="452018"/>
          </a:xfrm>
          <a:prstGeom prst="rect">
            <a:avLst/>
          </a:prstGeom>
        </p:spPr>
      </p:pic>
      <p:sp>
        <p:nvSpPr>
          <p:cNvPr id="236" name="bg object 236"/>
          <p:cNvSpPr/>
          <p:nvPr/>
        </p:nvSpPr>
        <p:spPr>
          <a:xfrm>
            <a:off x="9017215" y="6546024"/>
            <a:ext cx="419100" cy="474345"/>
          </a:xfrm>
          <a:custGeom>
            <a:avLst/>
            <a:gdLst/>
            <a:ahLst/>
            <a:cxnLst/>
            <a:rect l="l" t="t" r="r" b="b"/>
            <a:pathLst>
              <a:path w="419100" h="474345">
                <a:moveTo>
                  <a:pt x="418655" y="0"/>
                </a:moveTo>
                <a:lnTo>
                  <a:pt x="0" y="158889"/>
                </a:lnTo>
                <a:lnTo>
                  <a:pt x="0" y="474014"/>
                </a:lnTo>
                <a:lnTo>
                  <a:pt x="233404" y="406146"/>
                </a:lnTo>
                <a:lnTo>
                  <a:pt x="224574" y="406146"/>
                </a:lnTo>
                <a:lnTo>
                  <a:pt x="210325" y="405199"/>
                </a:lnTo>
                <a:lnTo>
                  <a:pt x="171386" y="389775"/>
                </a:lnTo>
                <a:lnTo>
                  <a:pt x="147131" y="358682"/>
                </a:lnTo>
                <a:lnTo>
                  <a:pt x="138010" y="319265"/>
                </a:lnTo>
                <a:lnTo>
                  <a:pt x="137845" y="312762"/>
                </a:lnTo>
                <a:lnTo>
                  <a:pt x="138151" y="304000"/>
                </a:lnTo>
                <a:lnTo>
                  <a:pt x="153021" y="249710"/>
                </a:lnTo>
                <a:lnTo>
                  <a:pt x="187214" y="199259"/>
                </a:lnTo>
                <a:lnTo>
                  <a:pt x="233072" y="158889"/>
                </a:lnTo>
                <a:lnTo>
                  <a:pt x="285396" y="127320"/>
                </a:lnTo>
                <a:lnTo>
                  <a:pt x="338718" y="102107"/>
                </a:lnTo>
                <a:lnTo>
                  <a:pt x="391620" y="81573"/>
                </a:lnTo>
                <a:lnTo>
                  <a:pt x="418655" y="73126"/>
                </a:lnTo>
                <a:lnTo>
                  <a:pt x="418655" y="0"/>
                </a:lnTo>
                <a:close/>
              </a:path>
              <a:path w="419100" h="474345">
                <a:moveTo>
                  <a:pt x="235064" y="405663"/>
                </a:moveTo>
                <a:lnTo>
                  <a:pt x="231571" y="405980"/>
                </a:lnTo>
                <a:lnTo>
                  <a:pt x="228066" y="406146"/>
                </a:lnTo>
                <a:lnTo>
                  <a:pt x="233404" y="406146"/>
                </a:lnTo>
                <a:lnTo>
                  <a:pt x="235064" y="405663"/>
                </a:lnTo>
                <a:close/>
              </a:path>
            </a:pathLst>
          </a:custGeom>
          <a:solidFill>
            <a:srgbClr val="002E58"/>
          </a:solidFill>
        </p:spPr>
        <p:txBody>
          <a:bodyPr wrap="square" lIns="0" tIns="0" rIns="0" bIns="0" rtlCol="0"/>
          <a:lstStyle/>
          <a:p>
            <a:endParaRPr/>
          </a:p>
        </p:txBody>
      </p:sp>
      <p:pic>
        <p:nvPicPr>
          <p:cNvPr id="237" name="bg object 237"/>
          <p:cNvPicPr/>
          <p:nvPr/>
        </p:nvPicPr>
        <p:blipFill>
          <a:blip r:embed="rId120" cstate="print"/>
          <a:stretch>
            <a:fillRect/>
          </a:stretch>
        </p:blipFill>
        <p:spPr>
          <a:xfrm>
            <a:off x="9017215" y="7267473"/>
            <a:ext cx="371779" cy="86728"/>
          </a:xfrm>
          <a:prstGeom prst="rect">
            <a:avLst/>
          </a:prstGeom>
        </p:spPr>
      </p:pic>
      <p:sp>
        <p:nvSpPr>
          <p:cNvPr id="238" name="bg object 238"/>
          <p:cNvSpPr/>
          <p:nvPr/>
        </p:nvSpPr>
        <p:spPr>
          <a:xfrm>
            <a:off x="5549506" y="7212431"/>
            <a:ext cx="432434" cy="347345"/>
          </a:xfrm>
          <a:custGeom>
            <a:avLst/>
            <a:gdLst/>
            <a:ahLst/>
            <a:cxnLst/>
            <a:rect l="l" t="t" r="r" b="b"/>
            <a:pathLst>
              <a:path w="432435" h="347345">
                <a:moveTo>
                  <a:pt x="431965" y="0"/>
                </a:moveTo>
                <a:lnTo>
                  <a:pt x="0" y="0"/>
                </a:lnTo>
                <a:lnTo>
                  <a:pt x="0" y="347281"/>
                </a:lnTo>
                <a:lnTo>
                  <a:pt x="124282" y="347281"/>
                </a:lnTo>
                <a:lnTo>
                  <a:pt x="226174" y="85204"/>
                </a:lnTo>
                <a:lnTo>
                  <a:pt x="232549" y="80645"/>
                </a:lnTo>
                <a:lnTo>
                  <a:pt x="431965" y="80645"/>
                </a:lnTo>
                <a:lnTo>
                  <a:pt x="431965" y="0"/>
                </a:lnTo>
                <a:close/>
              </a:path>
              <a:path w="432435" h="347345">
                <a:moveTo>
                  <a:pt x="431965" y="80645"/>
                </a:moveTo>
                <a:lnTo>
                  <a:pt x="245313" y="80645"/>
                </a:lnTo>
                <a:lnTo>
                  <a:pt x="251688" y="85204"/>
                </a:lnTo>
                <a:lnTo>
                  <a:pt x="353580" y="347281"/>
                </a:lnTo>
                <a:lnTo>
                  <a:pt x="431965" y="347281"/>
                </a:lnTo>
                <a:lnTo>
                  <a:pt x="431965" y="80645"/>
                </a:lnTo>
                <a:close/>
              </a:path>
            </a:pathLst>
          </a:custGeom>
          <a:solidFill>
            <a:srgbClr val="0049D7"/>
          </a:solidFill>
        </p:spPr>
        <p:txBody>
          <a:bodyPr wrap="square" lIns="0" tIns="0" rIns="0" bIns="0" rtlCol="0"/>
          <a:lstStyle/>
          <a:p>
            <a:endParaRPr/>
          </a:p>
        </p:txBody>
      </p:sp>
      <p:sp>
        <p:nvSpPr>
          <p:cNvPr id="239" name="bg object 239"/>
          <p:cNvSpPr/>
          <p:nvPr/>
        </p:nvSpPr>
        <p:spPr>
          <a:xfrm>
            <a:off x="5673788" y="7293076"/>
            <a:ext cx="229870" cy="266700"/>
          </a:xfrm>
          <a:custGeom>
            <a:avLst/>
            <a:gdLst/>
            <a:ahLst/>
            <a:cxnLst/>
            <a:rect l="l" t="t" r="r" b="b"/>
            <a:pathLst>
              <a:path w="229870" h="266700">
                <a:moveTo>
                  <a:pt x="121031" y="0"/>
                </a:moveTo>
                <a:lnTo>
                  <a:pt x="108267" y="0"/>
                </a:lnTo>
                <a:lnTo>
                  <a:pt x="101892" y="4559"/>
                </a:lnTo>
                <a:lnTo>
                  <a:pt x="0" y="266636"/>
                </a:lnTo>
                <a:lnTo>
                  <a:pt x="229298" y="266636"/>
                </a:lnTo>
                <a:lnTo>
                  <a:pt x="127406" y="4559"/>
                </a:lnTo>
                <a:lnTo>
                  <a:pt x="121031" y="0"/>
                </a:lnTo>
                <a:close/>
              </a:path>
            </a:pathLst>
          </a:custGeom>
          <a:solidFill>
            <a:srgbClr val="006BDF"/>
          </a:solidFill>
        </p:spPr>
        <p:txBody>
          <a:bodyPr wrap="square" lIns="0" tIns="0" rIns="0" bIns="0" rtlCol="0"/>
          <a:lstStyle/>
          <a:p>
            <a:endParaRPr/>
          </a:p>
        </p:txBody>
      </p:sp>
      <p:pic>
        <p:nvPicPr>
          <p:cNvPr id="240" name="bg object 240"/>
          <p:cNvPicPr/>
          <p:nvPr/>
        </p:nvPicPr>
        <p:blipFill>
          <a:blip r:embed="rId121" cstate="print"/>
          <a:stretch>
            <a:fillRect/>
          </a:stretch>
        </p:blipFill>
        <p:spPr>
          <a:xfrm>
            <a:off x="9455505" y="7233361"/>
            <a:ext cx="190779" cy="102171"/>
          </a:xfrm>
          <a:prstGeom prst="rect">
            <a:avLst/>
          </a:prstGeom>
        </p:spPr>
      </p:pic>
      <p:pic>
        <p:nvPicPr>
          <p:cNvPr id="241" name="bg object 241"/>
          <p:cNvPicPr/>
          <p:nvPr/>
        </p:nvPicPr>
        <p:blipFill>
          <a:blip r:embed="rId122" cstate="print"/>
          <a:stretch>
            <a:fillRect/>
          </a:stretch>
        </p:blipFill>
        <p:spPr>
          <a:xfrm>
            <a:off x="9167456" y="7237831"/>
            <a:ext cx="265874" cy="85979"/>
          </a:xfrm>
          <a:prstGeom prst="rect">
            <a:avLst/>
          </a:prstGeom>
        </p:spPr>
      </p:pic>
      <p:sp>
        <p:nvSpPr>
          <p:cNvPr id="242" name="bg object 242"/>
          <p:cNvSpPr/>
          <p:nvPr/>
        </p:nvSpPr>
        <p:spPr>
          <a:xfrm>
            <a:off x="9263697" y="6808139"/>
            <a:ext cx="382905" cy="142240"/>
          </a:xfrm>
          <a:custGeom>
            <a:avLst/>
            <a:gdLst/>
            <a:ahLst/>
            <a:cxnLst/>
            <a:rect l="l" t="t" r="r" b="b"/>
            <a:pathLst>
              <a:path w="382904" h="142240">
                <a:moveTo>
                  <a:pt x="382587" y="0"/>
                </a:moveTo>
                <a:lnTo>
                  <a:pt x="339207" y="14498"/>
                </a:lnTo>
                <a:lnTo>
                  <a:pt x="294132" y="22225"/>
                </a:lnTo>
                <a:lnTo>
                  <a:pt x="253009" y="24282"/>
                </a:lnTo>
                <a:lnTo>
                  <a:pt x="249525" y="43806"/>
                </a:lnTo>
                <a:lnTo>
                  <a:pt x="245892" y="63288"/>
                </a:lnTo>
                <a:lnTo>
                  <a:pt x="242109" y="82730"/>
                </a:lnTo>
                <a:lnTo>
                  <a:pt x="238175" y="102133"/>
                </a:lnTo>
                <a:lnTo>
                  <a:pt x="269332" y="96513"/>
                </a:lnTo>
                <a:lnTo>
                  <a:pt x="331369" y="83907"/>
                </a:lnTo>
                <a:lnTo>
                  <a:pt x="368947" y="74701"/>
                </a:lnTo>
                <a:lnTo>
                  <a:pt x="382587" y="70726"/>
                </a:lnTo>
                <a:lnTo>
                  <a:pt x="382587" y="0"/>
                </a:lnTo>
                <a:close/>
              </a:path>
              <a:path w="382904" h="142240">
                <a:moveTo>
                  <a:pt x="230466" y="25565"/>
                </a:moveTo>
                <a:lnTo>
                  <a:pt x="220675" y="26545"/>
                </a:lnTo>
                <a:lnTo>
                  <a:pt x="210956" y="27913"/>
                </a:lnTo>
                <a:lnTo>
                  <a:pt x="201327" y="29763"/>
                </a:lnTo>
                <a:lnTo>
                  <a:pt x="191808" y="32194"/>
                </a:lnTo>
                <a:lnTo>
                  <a:pt x="191808" y="110261"/>
                </a:lnTo>
                <a:lnTo>
                  <a:pt x="222940" y="65992"/>
                </a:lnTo>
                <a:lnTo>
                  <a:pt x="230466" y="25565"/>
                </a:lnTo>
                <a:close/>
              </a:path>
              <a:path w="382904" h="142240">
                <a:moveTo>
                  <a:pt x="169633" y="40551"/>
                </a:moveTo>
                <a:lnTo>
                  <a:pt x="136271" y="59880"/>
                </a:lnTo>
                <a:lnTo>
                  <a:pt x="105079" y="82981"/>
                </a:lnTo>
                <a:lnTo>
                  <a:pt x="90968" y="93932"/>
                </a:lnTo>
                <a:lnTo>
                  <a:pt x="83846" y="99351"/>
                </a:lnTo>
                <a:lnTo>
                  <a:pt x="76657" y="104673"/>
                </a:lnTo>
                <a:lnTo>
                  <a:pt x="86385" y="128714"/>
                </a:lnTo>
                <a:lnTo>
                  <a:pt x="169633" y="114147"/>
                </a:lnTo>
                <a:lnTo>
                  <a:pt x="169633" y="40551"/>
                </a:lnTo>
                <a:close/>
              </a:path>
              <a:path w="382904" h="142240">
                <a:moveTo>
                  <a:pt x="58013" y="117436"/>
                </a:moveTo>
                <a:lnTo>
                  <a:pt x="20700" y="136321"/>
                </a:lnTo>
                <a:lnTo>
                  <a:pt x="0" y="141986"/>
                </a:lnTo>
                <a:lnTo>
                  <a:pt x="8653" y="141459"/>
                </a:lnTo>
                <a:lnTo>
                  <a:pt x="17324" y="140501"/>
                </a:lnTo>
                <a:lnTo>
                  <a:pt x="25940" y="139241"/>
                </a:lnTo>
                <a:lnTo>
                  <a:pt x="64147" y="132613"/>
                </a:lnTo>
                <a:lnTo>
                  <a:pt x="58013" y="117436"/>
                </a:lnTo>
                <a:close/>
              </a:path>
            </a:pathLst>
          </a:custGeom>
          <a:solidFill>
            <a:srgbClr val="001C56"/>
          </a:solidFill>
        </p:spPr>
        <p:txBody>
          <a:bodyPr wrap="square" lIns="0" tIns="0" rIns="0" bIns="0" rtlCol="0"/>
          <a:lstStyle/>
          <a:p>
            <a:endParaRPr/>
          </a:p>
        </p:txBody>
      </p:sp>
      <p:sp>
        <p:nvSpPr>
          <p:cNvPr id="243" name="bg object 243"/>
          <p:cNvSpPr/>
          <p:nvPr/>
        </p:nvSpPr>
        <p:spPr>
          <a:xfrm>
            <a:off x="9321710" y="6832422"/>
            <a:ext cx="325120" cy="497840"/>
          </a:xfrm>
          <a:custGeom>
            <a:avLst/>
            <a:gdLst/>
            <a:ahLst/>
            <a:cxnLst/>
            <a:rect l="l" t="t" r="r" b="b"/>
            <a:pathLst>
              <a:path w="325120" h="497840">
                <a:moveTo>
                  <a:pt x="133794" y="7912"/>
                </a:moveTo>
                <a:lnTo>
                  <a:pt x="125653" y="10312"/>
                </a:lnTo>
                <a:lnTo>
                  <a:pt x="118529" y="13055"/>
                </a:lnTo>
                <a:lnTo>
                  <a:pt x="111620" y="16268"/>
                </a:lnTo>
                <a:lnTo>
                  <a:pt x="111620" y="185648"/>
                </a:lnTo>
                <a:lnTo>
                  <a:pt x="116090" y="185800"/>
                </a:lnTo>
                <a:lnTo>
                  <a:pt x="120573" y="185864"/>
                </a:lnTo>
                <a:lnTo>
                  <a:pt x="125056" y="185864"/>
                </a:lnTo>
                <a:lnTo>
                  <a:pt x="156651" y="180378"/>
                </a:lnTo>
                <a:lnTo>
                  <a:pt x="133794" y="180378"/>
                </a:lnTo>
                <a:lnTo>
                  <a:pt x="133794" y="7912"/>
                </a:lnTo>
                <a:close/>
              </a:path>
              <a:path w="325120" h="497840">
                <a:moveTo>
                  <a:pt x="194995" y="0"/>
                </a:moveTo>
                <a:lnTo>
                  <a:pt x="179933" y="673"/>
                </a:lnTo>
                <a:lnTo>
                  <a:pt x="172453" y="1282"/>
                </a:lnTo>
                <a:lnTo>
                  <a:pt x="168771" y="21515"/>
                </a:lnTo>
                <a:lnTo>
                  <a:pt x="164926" y="41709"/>
                </a:lnTo>
                <a:lnTo>
                  <a:pt x="156743" y="81965"/>
                </a:lnTo>
                <a:lnTo>
                  <a:pt x="145711" y="131500"/>
                </a:lnTo>
                <a:lnTo>
                  <a:pt x="133794" y="180378"/>
                </a:lnTo>
                <a:lnTo>
                  <a:pt x="156651" y="180378"/>
                </a:lnTo>
                <a:lnTo>
                  <a:pt x="168498" y="131281"/>
                </a:lnTo>
                <a:lnTo>
                  <a:pt x="180162" y="77850"/>
                </a:lnTo>
                <a:lnTo>
                  <a:pt x="187879" y="39006"/>
                </a:lnTo>
                <a:lnTo>
                  <a:pt x="191511" y="19524"/>
                </a:lnTo>
                <a:lnTo>
                  <a:pt x="194995" y="0"/>
                </a:lnTo>
                <a:close/>
              </a:path>
              <a:path w="325120" h="497840">
                <a:moveTo>
                  <a:pt x="18643" y="80390"/>
                </a:moveTo>
                <a:lnTo>
                  <a:pt x="12534" y="84835"/>
                </a:lnTo>
                <a:lnTo>
                  <a:pt x="6337" y="89128"/>
                </a:lnTo>
                <a:lnTo>
                  <a:pt x="0" y="93154"/>
                </a:lnTo>
                <a:lnTo>
                  <a:pt x="13132" y="125602"/>
                </a:lnTo>
                <a:lnTo>
                  <a:pt x="20162" y="142862"/>
                </a:lnTo>
                <a:lnTo>
                  <a:pt x="27224" y="160112"/>
                </a:lnTo>
                <a:lnTo>
                  <a:pt x="34315" y="177355"/>
                </a:lnTo>
                <a:lnTo>
                  <a:pt x="59791" y="181000"/>
                </a:lnTo>
                <a:lnTo>
                  <a:pt x="51881" y="161883"/>
                </a:lnTo>
                <a:lnTo>
                  <a:pt x="44005" y="142749"/>
                </a:lnTo>
                <a:lnTo>
                  <a:pt x="36167" y="123598"/>
                </a:lnTo>
                <a:lnTo>
                  <a:pt x="18643" y="80390"/>
                </a:lnTo>
                <a:close/>
              </a:path>
              <a:path w="325120" h="497840">
                <a:moveTo>
                  <a:pt x="324573" y="410463"/>
                </a:moveTo>
                <a:lnTo>
                  <a:pt x="302794" y="432636"/>
                </a:lnTo>
                <a:lnTo>
                  <a:pt x="280452" y="454194"/>
                </a:lnTo>
                <a:lnTo>
                  <a:pt x="257545" y="475141"/>
                </a:lnTo>
                <a:lnTo>
                  <a:pt x="234073" y="495477"/>
                </a:lnTo>
                <a:lnTo>
                  <a:pt x="265823" y="497624"/>
                </a:lnTo>
                <a:lnTo>
                  <a:pt x="280868" y="484181"/>
                </a:lnTo>
                <a:lnTo>
                  <a:pt x="295675" y="470487"/>
                </a:lnTo>
                <a:lnTo>
                  <a:pt x="310243" y="456540"/>
                </a:lnTo>
                <a:lnTo>
                  <a:pt x="324573" y="442340"/>
                </a:lnTo>
                <a:lnTo>
                  <a:pt x="324573" y="410463"/>
                </a:lnTo>
                <a:close/>
              </a:path>
              <a:path w="325120" h="497840">
                <a:moveTo>
                  <a:pt x="257746" y="406819"/>
                </a:moveTo>
                <a:lnTo>
                  <a:pt x="231965" y="409092"/>
                </a:lnTo>
                <a:lnTo>
                  <a:pt x="220736" y="430632"/>
                </a:lnTo>
                <a:lnTo>
                  <a:pt x="209091" y="451885"/>
                </a:lnTo>
                <a:lnTo>
                  <a:pt x="196887" y="472891"/>
                </a:lnTo>
                <a:lnTo>
                  <a:pt x="184340" y="493115"/>
                </a:lnTo>
                <a:lnTo>
                  <a:pt x="209829" y="494182"/>
                </a:lnTo>
                <a:lnTo>
                  <a:pt x="222612" y="472746"/>
                </a:lnTo>
                <a:lnTo>
                  <a:pt x="234711" y="451167"/>
                </a:lnTo>
                <a:lnTo>
                  <a:pt x="246430" y="429109"/>
                </a:lnTo>
                <a:lnTo>
                  <a:pt x="257746" y="406819"/>
                </a:lnTo>
                <a:close/>
              </a:path>
              <a:path w="325120" h="497840">
                <a:moveTo>
                  <a:pt x="133794" y="417728"/>
                </a:moveTo>
                <a:lnTo>
                  <a:pt x="111620" y="419671"/>
                </a:lnTo>
                <a:lnTo>
                  <a:pt x="111620" y="491502"/>
                </a:lnTo>
                <a:lnTo>
                  <a:pt x="133794" y="491794"/>
                </a:lnTo>
                <a:lnTo>
                  <a:pt x="133794" y="417728"/>
                </a:lnTo>
                <a:close/>
              </a:path>
            </a:pathLst>
          </a:custGeom>
          <a:solidFill>
            <a:srgbClr val="000818"/>
          </a:solidFill>
        </p:spPr>
        <p:txBody>
          <a:bodyPr wrap="square" lIns="0" tIns="0" rIns="0" bIns="0" rtlCol="0"/>
          <a:lstStyle/>
          <a:p>
            <a:endParaRPr/>
          </a:p>
        </p:txBody>
      </p:sp>
      <p:pic>
        <p:nvPicPr>
          <p:cNvPr id="244" name="bg object 244"/>
          <p:cNvPicPr/>
          <p:nvPr/>
        </p:nvPicPr>
        <p:blipFill>
          <a:blip r:embed="rId123" cstate="print"/>
          <a:stretch>
            <a:fillRect/>
          </a:stretch>
        </p:blipFill>
        <p:spPr>
          <a:xfrm>
            <a:off x="8789301" y="7362888"/>
            <a:ext cx="856983" cy="196824"/>
          </a:xfrm>
          <a:prstGeom prst="rect">
            <a:avLst/>
          </a:prstGeom>
        </p:spPr>
      </p:pic>
      <p:pic>
        <p:nvPicPr>
          <p:cNvPr id="245" name="bg object 245"/>
          <p:cNvPicPr/>
          <p:nvPr/>
        </p:nvPicPr>
        <p:blipFill>
          <a:blip r:embed="rId124" cstate="print"/>
          <a:stretch>
            <a:fillRect/>
          </a:stretch>
        </p:blipFill>
        <p:spPr>
          <a:xfrm>
            <a:off x="9076373" y="7045693"/>
            <a:ext cx="569910" cy="214934"/>
          </a:xfrm>
          <a:prstGeom prst="rect">
            <a:avLst/>
          </a:prstGeom>
        </p:spPr>
      </p:pic>
      <p:sp>
        <p:nvSpPr>
          <p:cNvPr id="246" name="bg object 246"/>
          <p:cNvSpPr/>
          <p:nvPr/>
        </p:nvSpPr>
        <p:spPr>
          <a:xfrm>
            <a:off x="9155226" y="6712775"/>
            <a:ext cx="491490" cy="239395"/>
          </a:xfrm>
          <a:custGeom>
            <a:avLst/>
            <a:gdLst/>
            <a:ahLst/>
            <a:cxnLst/>
            <a:rect l="l" t="t" r="r" b="b"/>
            <a:pathLst>
              <a:path w="491490" h="239395">
                <a:moveTo>
                  <a:pt x="0" y="152514"/>
                </a:moveTo>
                <a:lnTo>
                  <a:pt x="9120" y="191931"/>
                </a:lnTo>
                <a:lnTo>
                  <a:pt x="33375" y="223024"/>
                </a:lnTo>
                <a:lnTo>
                  <a:pt x="72314" y="238448"/>
                </a:lnTo>
                <a:lnTo>
                  <a:pt x="86563" y="239395"/>
                </a:lnTo>
                <a:lnTo>
                  <a:pt x="90055" y="239395"/>
                </a:lnTo>
                <a:lnTo>
                  <a:pt x="129171" y="231686"/>
                </a:lnTo>
                <a:lnTo>
                  <a:pt x="166484" y="212801"/>
                </a:lnTo>
                <a:lnTo>
                  <a:pt x="199439" y="189296"/>
                </a:lnTo>
                <a:lnTo>
                  <a:pt x="213550" y="178346"/>
                </a:lnTo>
                <a:lnTo>
                  <a:pt x="228948" y="166565"/>
                </a:lnTo>
                <a:lnTo>
                  <a:pt x="236946" y="160832"/>
                </a:lnTo>
                <a:lnTo>
                  <a:pt x="24701" y="160832"/>
                </a:lnTo>
                <a:lnTo>
                  <a:pt x="17195" y="159664"/>
                </a:lnTo>
                <a:lnTo>
                  <a:pt x="6426" y="155854"/>
                </a:lnTo>
                <a:lnTo>
                  <a:pt x="3111" y="154279"/>
                </a:lnTo>
                <a:lnTo>
                  <a:pt x="0" y="152514"/>
                </a:lnTo>
                <a:close/>
              </a:path>
              <a:path w="491490" h="239395">
                <a:moveTo>
                  <a:pt x="289547" y="37160"/>
                </a:moveTo>
                <a:lnTo>
                  <a:pt x="281089" y="37160"/>
                </a:lnTo>
                <a:lnTo>
                  <a:pt x="257458" y="37998"/>
                </a:lnTo>
                <a:lnTo>
                  <a:pt x="211701" y="46675"/>
                </a:lnTo>
                <a:lnTo>
                  <a:pt x="168009" y="70796"/>
                </a:lnTo>
                <a:lnTo>
                  <a:pt x="128410" y="107971"/>
                </a:lnTo>
                <a:lnTo>
                  <a:pt x="108648" y="126682"/>
                </a:lnTo>
                <a:lnTo>
                  <a:pt x="91527" y="139873"/>
                </a:lnTo>
                <a:lnTo>
                  <a:pt x="72670" y="150739"/>
                </a:lnTo>
                <a:lnTo>
                  <a:pt x="52693" y="158115"/>
                </a:lnTo>
                <a:lnTo>
                  <a:pt x="32207" y="160832"/>
                </a:lnTo>
                <a:lnTo>
                  <a:pt x="236946" y="160832"/>
                </a:lnTo>
                <a:lnTo>
                  <a:pt x="278104" y="135915"/>
                </a:lnTo>
                <a:lnTo>
                  <a:pt x="319427" y="123277"/>
                </a:lnTo>
                <a:lnTo>
                  <a:pt x="382084" y="118875"/>
                </a:lnTo>
                <a:lnTo>
                  <a:pt x="392364" y="118350"/>
                </a:lnTo>
                <a:lnTo>
                  <a:pt x="447678" y="109862"/>
                </a:lnTo>
                <a:lnTo>
                  <a:pt x="491058" y="95364"/>
                </a:lnTo>
                <a:lnTo>
                  <a:pt x="491058" y="40906"/>
                </a:lnTo>
                <a:lnTo>
                  <a:pt x="372795" y="40906"/>
                </a:lnTo>
                <a:lnTo>
                  <a:pt x="356195" y="40587"/>
                </a:lnTo>
                <a:lnTo>
                  <a:pt x="298005" y="37439"/>
                </a:lnTo>
                <a:lnTo>
                  <a:pt x="289547" y="37160"/>
                </a:lnTo>
                <a:close/>
              </a:path>
              <a:path w="491490" h="239395">
                <a:moveTo>
                  <a:pt x="491058" y="0"/>
                </a:moveTo>
                <a:lnTo>
                  <a:pt x="443243" y="30510"/>
                </a:lnTo>
                <a:lnTo>
                  <a:pt x="399007" y="39819"/>
                </a:lnTo>
                <a:lnTo>
                  <a:pt x="372795" y="40906"/>
                </a:lnTo>
                <a:lnTo>
                  <a:pt x="491058" y="40906"/>
                </a:lnTo>
                <a:lnTo>
                  <a:pt x="491058" y="0"/>
                </a:lnTo>
                <a:close/>
              </a:path>
            </a:pathLst>
          </a:custGeom>
          <a:solidFill>
            <a:srgbClr val="001C56"/>
          </a:solidFill>
        </p:spPr>
        <p:txBody>
          <a:bodyPr wrap="square" lIns="0" tIns="0" rIns="0" bIns="0" rtlCol="0"/>
          <a:lstStyle/>
          <a:p>
            <a:endParaRPr/>
          </a:p>
        </p:txBody>
      </p:sp>
      <p:sp>
        <p:nvSpPr>
          <p:cNvPr id="247" name="bg object 247"/>
          <p:cNvSpPr/>
          <p:nvPr/>
        </p:nvSpPr>
        <p:spPr>
          <a:xfrm>
            <a:off x="9155061" y="6602145"/>
            <a:ext cx="491490" cy="271780"/>
          </a:xfrm>
          <a:custGeom>
            <a:avLst/>
            <a:gdLst/>
            <a:ahLst/>
            <a:cxnLst/>
            <a:rect l="l" t="t" r="r" b="b"/>
            <a:pathLst>
              <a:path w="491490" h="271779">
                <a:moveTo>
                  <a:pt x="394703" y="0"/>
                </a:moveTo>
                <a:lnTo>
                  <a:pt x="341767" y="3874"/>
                </a:lnTo>
                <a:lnTo>
                  <a:pt x="301026" y="11702"/>
                </a:lnTo>
                <a:lnTo>
                  <a:pt x="253775" y="25452"/>
                </a:lnTo>
                <a:lnTo>
                  <a:pt x="200872" y="45985"/>
                </a:lnTo>
                <a:lnTo>
                  <a:pt x="147551" y="71198"/>
                </a:lnTo>
                <a:lnTo>
                  <a:pt x="95219" y="102772"/>
                </a:lnTo>
                <a:lnTo>
                  <a:pt x="49368" y="143137"/>
                </a:lnTo>
                <a:lnTo>
                  <a:pt x="15175" y="193589"/>
                </a:lnTo>
                <a:lnTo>
                  <a:pt x="2607" y="230565"/>
                </a:lnTo>
                <a:lnTo>
                  <a:pt x="0" y="256641"/>
                </a:lnTo>
                <a:lnTo>
                  <a:pt x="63" y="260972"/>
                </a:lnTo>
                <a:lnTo>
                  <a:pt x="24866" y="271462"/>
                </a:lnTo>
                <a:lnTo>
                  <a:pt x="32372" y="271462"/>
                </a:lnTo>
                <a:lnTo>
                  <a:pt x="72836" y="261369"/>
                </a:lnTo>
                <a:lnTo>
                  <a:pt x="108813" y="237312"/>
                </a:lnTo>
                <a:lnTo>
                  <a:pt x="147939" y="199390"/>
                </a:lnTo>
                <a:lnTo>
                  <a:pt x="168174" y="181426"/>
                </a:lnTo>
                <a:lnTo>
                  <a:pt x="211866" y="157305"/>
                </a:lnTo>
                <a:lnTo>
                  <a:pt x="257623" y="148628"/>
                </a:lnTo>
                <a:lnTo>
                  <a:pt x="281254" y="147789"/>
                </a:lnTo>
                <a:lnTo>
                  <a:pt x="418106" y="147789"/>
                </a:lnTo>
                <a:lnTo>
                  <a:pt x="425069" y="146494"/>
                </a:lnTo>
                <a:lnTo>
                  <a:pt x="443408" y="141140"/>
                </a:lnTo>
                <a:lnTo>
                  <a:pt x="460979" y="133315"/>
                </a:lnTo>
                <a:lnTo>
                  <a:pt x="477134" y="123113"/>
                </a:lnTo>
                <a:lnTo>
                  <a:pt x="491223" y="110629"/>
                </a:lnTo>
                <a:lnTo>
                  <a:pt x="491223" y="14643"/>
                </a:lnTo>
                <a:lnTo>
                  <a:pt x="467707" y="8111"/>
                </a:lnTo>
                <a:lnTo>
                  <a:pt x="443653" y="3549"/>
                </a:lnTo>
                <a:lnTo>
                  <a:pt x="419255" y="873"/>
                </a:lnTo>
                <a:lnTo>
                  <a:pt x="394703" y="0"/>
                </a:lnTo>
                <a:close/>
              </a:path>
              <a:path w="491490" h="271779">
                <a:moveTo>
                  <a:pt x="418106" y="147789"/>
                </a:moveTo>
                <a:lnTo>
                  <a:pt x="289712" y="147789"/>
                </a:lnTo>
                <a:lnTo>
                  <a:pt x="298170" y="148069"/>
                </a:lnTo>
                <a:lnTo>
                  <a:pt x="356360" y="151217"/>
                </a:lnTo>
                <a:lnTo>
                  <a:pt x="372960" y="151536"/>
                </a:lnTo>
                <a:lnTo>
                  <a:pt x="386098" y="151286"/>
                </a:lnTo>
                <a:lnTo>
                  <a:pt x="399172" y="150448"/>
                </a:lnTo>
                <a:lnTo>
                  <a:pt x="412167" y="148894"/>
                </a:lnTo>
                <a:lnTo>
                  <a:pt x="418106" y="147789"/>
                </a:lnTo>
                <a:close/>
              </a:path>
            </a:pathLst>
          </a:custGeom>
          <a:solidFill>
            <a:srgbClr val="00246B"/>
          </a:solidFill>
        </p:spPr>
        <p:txBody>
          <a:bodyPr wrap="square" lIns="0" tIns="0" rIns="0" bIns="0" rtlCol="0"/>
          <a:lstStyle/>
          <a:p>
            <a:endParaRPr/>
          </a:p>
        </p:txBody>
      </p:sp>
      <p:pic>
        <p:nvPicPr>
          <p:cNvPr id="248" name="bg object 248"/>
          <p:cNvPicPr/>
          <p:nvPr/>
        </p:nvPicPr>
        <p:blipFill>
          <a:blip r:embed="rId125" cstate="print"/>
          <a:stretch>
            <a:fillRect/>
          </a:stretch>
        </p:blipFill>
        <p:spPr>
          <a:xfrm>
            <a:off x="9110295" y="6996315"/>
            <a:ext cx="535990" cy="167906"/>
          </a:xfrm>
          <a:prstGeom prst="rect">
            <a:avLst/>
          </a:prstGeom>
        </p:spPr>
      </p:pic>
      <p:pic>
        <p:nvPicPr>
          <p:cNvPr id="249" name="bg object 249"/>
          <p:cNvPicPr/>
          <p:nvPr/>
        </p:nvPicPr>
        <p:blipFill>
          <a:blip r:embed="rId126" cstate="print"/>
          <a:stretch>
            <a:fillRect/>
          </a:stretch>
        </p:blipFill>
        <p:spPr>
          <a:xfrm>
            <a:off x="8793848" y="7323805"/>
            <a:ext cx="852436" cy="186377"/>
          </a:xfrm>
          <a:prstGeom prst="rect">
            <a:avLst/>
          </a:prstGeom>
        </p:spPr>
      </p:pic>
      <p:pic>
        <p:nvPicPr>
          <p:cNvPr id="250" name="bg object 250"/>
          <p:cNvPicPr/>
          <p:nvPr/>
        </p:nvPicPr>
        <p:blipFill>
          <a:blip r:embed="rId127" cstate="print"/>
          <a:stretch>
            <a:fillRect/>
          </a:stretch>
        </p:blipFill>
        <p:spPr>
          <a:xfrm>
            <a:off x="3275965" y="3376345"/>
            <a:ext cx="297497" cy="307060"/>
          </a:xfrm>
          <a:prstGeom prst="rect">
            <a:avLst/>
          </a:prstGeom>
        </p:spPr>
      </p:pic>
      <p:pic>
        <p:nvPicPr>
          <p:cNvPr id="251" name="bg object 251"/>
          <p:cNvPicPr/>
          <p:nvPr/>
        </p:nvPicPr>
        <p:blipFill>
          <a:blip r:embed="rId128" cstate="print"/>
          <a:stretch>
            <a:fillRect/>
          </a:stretch>
        </p:blipFill>
        <p:spPr>
          <a:xfrm>
            <a:off x="3483063" y="2966173"/>
            <a:ext cx="615805" cy="428459"/>
          </a:xfrm>
          <a:prstGeom prst="rect">
            <a:avLst/>
          </a:prstGeom>
        </p:spPr>
      </p:pic>
      <p:pic>
        <p:nvPicPr>
          <p:cNvPr id="252" name="bg object 252"/>
          <p:cNvPicPr/>
          <p:nvPr/>
        </p:nvPicPr>
        <p:blipFill>
          <a:blip r:embed="rId129" cstate="print"/>
          <a:stretch>
            <a:fillRect/>
          </a:stretch>
        </p:blipFill>
        <p:spPr>
          <a:xfrm>
            <a:off x="574406" y="3899585"/>
            <a:ext cx="2559174" cy="3660127"/>
          </a:xfrm>
          <a:prstGeom prst="rect">
            <a:avLst/>
          </a:prstGeom>
        </p:spPr>
      </p:pic>
      <p:sp>
        <p:nvSpPr>
          <p:cNvPr id="253" name="bg object 253"/>
          <p:cNvSpPr/>
          <p:nvPr/>
        </p:nvSpPr>
        <p:spPr>
          <a:xfrm>
            <a:off x="9003995" y="4072680"/>
            <a:ext cx="672465" cy="606425"/>
          </a:xfrm>
          <a:custGeom>
            <a:avLst/>
            <a:gdLst/>
            <a:ahLst/>
            <a:cxnLst/>
            <a:rect l="l" t="t" r="r" b="b"/>
            <a:pathLst>
              <a:path w="672465" h="606425">
                <a:moveTo>
                  <a:pt x="376516" y="125"/>
                </a:moveTo>
                <a:lnTo>
                  <a:pt x="337428" y="856"/>
                </a:lnTo>
                <a:lnTo>
                  <a:pt x="257815" y="14226"/>
                </a:lnTo>
                <a:lnTo>
                  <a:pt x="220713" y="26200"/>
                </a:lnTo>
                <a:lnTo>
                  <a:pt x="188582" y="40405"/>
                </a:lnTo>
                <a:lnTo>
                  <a:pt x="258533" y="82988"/>
                </a:lnTo>
                <a:lnTo>
                  <a:pt x="247133" y="85443"/>
                </a:lnTo>
                <a:lnTo>
                  <a:pt x="200977" y="99764"/>
                </a:lnTo>
                <a:lnTo>
                  <a:pt x="157921" y="117297"/>
                </a:lnTo>
                <a:lnTo>
                  <a:pt x="118618" y="137725"/>
                </a:lnTo>
                <a:lnTo>
                  <a:pt x="82245" y="163760"/>
                </a:lnTo>
                <a:lnTo>
                  <a:pt x="44609" y="200139"/>
                </a:lnTo>
                <a:lnTo>
                  <a:pt x="5471" y="248406"/>
                </a:lnTo>
                <a:lnTo>
                  <a:pt x="0" y="256343"/>
                </a:lnTo>
                <a:lnTo>
                  <a:pt x="72999" y="606101"/>
                </a:lnTo>
                <a:lnTo>
                  <a:pt x="626541" y="584815"/>
                </a:lnTo>
                <a:lnTo>
                  <a:pt x="636155" y="526789"/>
                </a:lnTo>
                <a:lnTo>
                  <a:pt x="639419" y="468682"/>
                </a:lnTo>
                <a:lnTo>
                  <a:pt x="638702" y="434015"/>
                </a:lnTo>
                <a:lnTo>
                  <a:pt x="635673" y="396259"/>
                </a:lnTo>
                <a:lnTo>
                  <a:pt x="627686" y="326295"/>
                </a:lnTo>
                <a:lnTo>
                  <a:pt x="621979" y="279150"/>
                </a:lnTo>
                <a:lnTo>
                  <a:pt x="617410" y="244176"/>
                </a:lnTo>
                <a:lnTo>
                  <a:pt x="672160" y="207676"/>
                </a:lnTo>
                <a:lnTo>
                  <a:pt x="651611" y="174707"/>
                </a:lnTo>
                <a:lnTo>
                  <a:pt x="619486" y="131700"/>
                </a:lnTo>
                <a:lnTo>
                  <a:pt x="587919" y="96517"/>
                </a:lnTo>
                <a:lnTo>
                  <a:pt x="553669" y="65093"/>
                </a:lnTo>
                <a:lnTo>
                  <a:pt x="497605" y="27946"/>
                </a:lnTo>
                <a:lnTo>
                  <a:pt x="437984" y="6940"/>
                </a:lnTo>
                <a:lnTo>
                  <a:pt x="401485" y="1581"/>
                </a:lnTo>
                <a:lnTo>
                  <a:pt x="376516" y="125"/>
                </a:lnTo>
                <a:close/>
              </a:path>
            </a:pathLst>
          </a:custGeom>
          <a:solidFill>
            <a:srgbClr val="5D342B"/>
          </a:solidFill>
        </p:spPr>
        <p:txBody>
          <a:bodyPr wrap="square" lIns="0" tIns="0" rIns="0" bIns="0" rtlCol="0"/>
          <a:lstStyle/>
          <a:p>
            <a:endParaRPr/>
          </a:p>
        </p:txBody>
      </p:sp>
      <p:sp>
        <p:nvSpPr>
          <p:cNvPr id="254" name="bg object 254"/>
          <p:cNvSpPr/>
          <p:nvPr/>
        </p:nvSpPr>
        <p:spPr>
          <a:xfrm>
            <a:off x="9035999" y="4188383"/>
            <a:ext cx="640715" cy="490855"/>
          </a:xfrm>
          <a:custGeom>
            <a:avLst/>
            <a:gdLst/>
            <a:ahLst/>
            <a:cxnLst/>
            <a:rect l="l" t="t" r="r" b="b"/>
            <a:pathLst>
              <a:path w="640715" h="490854">
                <a:moveTo>
                  <a:pt x="288582" y="255854"/>
                </a:moveTo>
                <a:lnTo>
                  <a:pt x="160350" y="178358"/>
                </a:lnTo>
                <a:lnTo>
                  <a:pt x="0" y="293687"/>
                </a:lnTo>
                <a:lnTo>
                  <a:pt x="41008" y="490397"/>
                </a:lnTo>
                <a:lnTo>
                  <a:pt x="172262" y="485419"/>
                </a:lnTo>
                <a:lnTo>
                  <a:pt x="288582" y="255854"/>
                </a:lnTo>
                <a:close/>
              </a:path>
              <a:path w="640715" h="490854">
                <a:moveTo>
                  <a:pt x="640156" y="91973"/>
                </a:moveTo>
                <a:lnTo>
                  <a:pt x="619607" y="59004"/>
                </a:lnTo>
                <a:lnTo>
                  <a:pt x="587476" y="16002"/>
                </a:lnTo>
                <a:lnTo>
                  <a:pt x="573849" y="0"/>
                </a:lnTo>
                <a:lnTo>
                  <a:pt x="590283" y="67640"/>
                </a:lnTo>
                <a:lnTo>
                  <a:pt x="416674" y="174701"/>
                </a:lnTo>
                <a:lnTo>
                  <a:pt x="562419" y="471551"/>
                </a:lnTo>
                <a:lnTo>
                  <a:pt x="604151" y="411086"/>
                </a:lnTo>
                <a:lnTo>
                  <a:pt x="606374" y="384073"/>
                </a:lnTo>
                <a:lnTo>
                  <a:pt x="607415" y="352983"/>
                </a:lnTo>
                <a:lnTo>
                  <a:pt x="606691" y="318312"/>
                </a:lnTo>
                <a:lnTo>
                  <a:pt x="603669" y="280555"/>
                </a:lnTo>
                <a:lnTo>
                  <a:pt x="595680" y="210604"/>
                </a:lnTo>
                <a:lnTo>
                  <a:pt x="589965" y="163449"/>
                </a:lnTo>
                <a:lnTo>
                  <a:pt x="585406" y="128473"/>
                </a:lnTo>
                <a:lnTo>
                  <a:pt x="640156" y="91973"/>
                </a:lnTo>
                <a:close/>
              </a:path>
            </a:pathLst>
          </a:custGeom>
          <a:solidFill>
            <a:srgbClr val="0A202D"/>
          </a:solidFill>
        </p:spPr>
        <p:txBody>
          <a:bodyPr wrap="square" lIns="0" tIns="0" rIns="0" bIns="0" rtlCol="0"/>
          <a:lstStyle/>
          <a:p>
            <a:endParaRPr/>
          </a:p>
        </p:txBody>
      </p:sp>
      <p:pic>
        <p:nvPicPr>
          <p:cNvPr id="255" name="bg object 255"/>
          <p:cNvPicPr/>
          <p:nvPr/>
        </p:nvPicPr>
        <p:blipFill>
          <a:blip r:embed="rId130" cstate="print"/>
          <a:stretch>
            <a:fillRect/>
          </a:stretch>
        </p:blipFill>
        <p:spPr>
          <a:xfrm>
            <a:off x="9378047" y="4134853"/>
            <a:ext cx="231332" cy="243212"/>
          </a:xfrm>
          <a:prstGeom prst="rect">
            <a:avLst/>
          </a:prstGeom>
        </p:spPr>
      </p:pic>
      <p:sp>
        <p:nvSpPr>
          <p:cNvPr id="256" name="bg object 256"/>
          <p:cNvSpPr/>
          <p:nvPr/>
        </p:nvSpPr>
        <p:spPr>
          <a:xfrm>
            <a:off x="9199029" y="4074032"/>
            <a:ext cx="224154" cy="306070"/>
          </a:xfrm>
          <a:custGeom>
            <a:avLst/>
            <a:gdLst/>
            <a:ahLst/>
            <a:cxnLst/>
            <a:rect l="l" t="t" r="r" b="b"/>
            <a:pathLst>
              <a:path w="224154" h="306070">
                <a:moveTo>
                  <a:pt x="164528" y="148145"/>
                </a:moveTo>
                <a:lnTo>
                  <a:pt x="158635" y="97472"/>
                </a:lnTo>
                <a:lnTo>
                  <a:pt x="145122" y="48183"/>
                </a:lnTo>
                <a:lnTo>
                  <a:pt x="124091" y="1206"/>
                </a:lnTo>
                <a:lnTo>
                  <a:pt x="123964" y="1206"/>
                </a:lnTo>
                <a:lnTo>
                  <a:pt x="111188" y="2781"/>
                </a:lnTo>
                <a:lnTo>
                  <a:pt x="132130" y="47650"/>
                </a:lnTo>
                <a:lnTo>
                  <a:pt x="145859" y="94957"/>
                </a:lnTo>
                <a:lnTo>
                  <a:pt x="152273" y="143713"/>
                </a:lnTo>
                <a:lnTo>
                  <a:pt x="151231" y="192951"/>
                </a:lnTo>
                <a:lnTo>
                  <a:pt x="142646" y="241693"/>
                </a:lnTo>
                <a:lnTo>
                  <a:pt x="126390" y="288925"/>
                </a:lnTo>
                <a:lnTo>
                  <a:pt x="125437" y="248348"/>
                </a:lnTo>
                <a:lnTo>
                  <a:pt x="119964" y="209461"/>
                </a:lnTo>
                <a:lnTo>
                  <a:pt x="106565" y="173456"/>
                </a:lnTo>
                <a:lnTo>
                  <a:pt x="81876" y="141478"/>
                </a:lnTo>
                <a:lnTo>
                  <a:pt x="51574" y="116662"/>
                </a:lnTo>
                <a:lnTo>
                  <a:pt x="16903" y="94754"/>
                </a:lnTo>
                <a:lnTo>
                  <a:pt x="5956" y="98399"/>
                </a:lnTo>
                <a:lnTo>
                  <a:pt x="0" y="100723"/>
                </a:lnTo>
                <a:lnTo>
                  <a:pt x="15595" y="109753"/>
                </a:lnTo>
                <a:lnTo>
                  <a:pt x="30835" y="119354"/>
                </a:lnTo>
                <a:lnTo>
                  <a:pt x="90131" y="170129"/>
                </a:lnTo>
                <a:lnTo>
                  <a:pt x="106375" y="206514"/>
                </a:lnTo>
                <a:lnTo>
                  <a:pt x="113030" y="246951"/>
                </a:lnTo>
                <a:lnTo>
                  <a:pt x="114223" y="289648"/>
                </a:lnTo>
                <a:lnTo>
                  <a:pt x="114122" y="295490"/>
                </a:lnTo>
                <a:lnTo>
                  <a:pt x="121056" y="296951"/>
                </a:lnTo>
                <a:lnTo>
                  <a:pt x="124447" y="293916"/>
                </a:lnTo>
                <a:lnTo>
                  <a:pt x="122872" y="300482"/>
                </a:lnTo>
                <a:lnTo>
                  <a:pt x="132232" y="305587"/>
                </a:lnTo>
                <a:lnTo>
                  <a:pt x="135280" y="298894"/>
                </a:lnTo>
                <a:lnTo>
                  <a:pt x="152958" y="249796"/>
                </a:lnTo>
                <a:lnTo>
                  <a:pt x="162674" y="199237"/>
                </a:lnTo>
                <a:lnTo>
                  <a:pt x="164528" y="148145"/>
                </a:lnTo>
                <a:close/>
              </a:path>
              <a:path w="224154" h="306070">
                <a:moveTo>
                  <a:pt x="223989" y="91008"/>
                </a:moveTo>
                <a:lnTo>
                  <a:pt x="220167" y="33655"/>
                </a:lnTo>
                <a:lnTo>
                  <a:pt x="202184" y="0"/>
                </a:lnTo>
                <a:lnTo>
                  <a:pt x="206324" y="15633"/>
                </a:lnTo>
                <a:lnTo>
                  <a:pt x="208775" y="32893"/>
                </a:lnTo>
                <a:lnTo>
                  <a:pt x="211074" y="62039"/>
                </a:lnTo>
                <a:lnTo>
                  <a:pt x="212178" y="83362"/>
                </a:lnTo>
                <a:lnTo>
                  <a:pt x="211797" y="104698"/>
                </a:lnTo>
                <a:lnTo>
                  <a:pt x="207416" y="147078"/>
                </a:lnTo>
                <a:lnTo>
                  <a:pt x="199263" y="184492"/>
                </a:lnTo>
                <a:lnTo>
                  <a:pt x="186791" y="220611"/>
                </a:lnTo>
                <a:lnTo>
                  <a:pt x="170395" y="255155"/>
                </a:lnTo>
                <a:lnTo>
                  <a:pt x="150495" y="287832"/>
                </a:lnTo>
                <a:lnTo>
                  <a:pt x="149669" y="292481"/>
                </a:lnTo>
                <a:lnTo>
                  <a:pt x="152488" y="295821"/>
                </a:lnTo>
                <a:lnTo>
                  <a:pt x="156946" y="296722"/>
                </a:lnTo>
                <a:lnTo>
                  <a:pt x="161074" y="294043"/>
                </a:lnTo>
                <a:lnTo>
                  <a:pt x="182600" y="258114"/>
                </a:lnTo>
                <a:lnTo>
                  <a:pt x="200012" y="220078"/>
                </a:lnTo>
                <a:lnTo>
                  <a:pt x="212890" y="180314"/>
                </a:lnTo>
                <a:lnTo>
                  <a:pt x="220802" y="139179"/>
                </a:lnTo>
                <a:lnTo>
                  <a:pt x="223151" y="115062"/>
                </a:lnTo>
                <a:lnTo>
                  <a:pt x="223989" y="91008"/>
                </a:lnTo>
                <a:close/>
              </a:path>
            </a:pathLst>
          </a:custGeom>
          <a:solidFill>
            <a:srgbClr val="0A202D"/>
          </a:solidFill>
        </p:spPr>
        <p:txBody>
          <a:bodyPr wrap="square" lIns="0" tIns="0" rIns="0" bIns="0" rtlCol="0"/>
          <a:lstStyle/>
          <a:p>
            <a:endParaRPr/>
          </a:p>
        </p:txBody>
      </p:sp>
      <p:pic>
        <p:nvPicPr>
          <p:cNvPr id="257" name="bg object 257"/>
          <p:cNvPicPr/>
          <p:nvPr/>
        </p:nvPicPr>
        <p:blipFill>
          <a:blip r:embed="rId131" cstate="print"/>
          <a:stretch>
            <a:fillRect/>
          </a:stretch>
        </p:blipFill>
        <p:spPr>
          <a:xfrm>
            <a:off x="9006205" y="4233633"/>
            <a:ext cx="265706" cy="133737"/>
          </a:xfrm>
          <a:prstGeom prst="rect">
            <a:avLst/>
          </a:prstGeom>
        </p:spPr>
      </p:pic>
      <p:pic>
        <p:nvPicPr>
          <p:cNvPr id="258" name="bg object 258"/>
          <p:cNvPicPr/>
          <p:nvPr/>
        </p:nvPicPr>
        <p:blipFill>
          <a:blip r:embed="rId132" cstate="print"/>
          <a:stretch>
            <a:fillRect/>
          </a:stretch>
        </p:blipFill>
        <p:spPr>
          <a:xfrm>
            <a:off x="9040380" y="4418685"/>
            <a:ext cx="199885" cy="138810"/>
          </a:xfrm>
          <a:prstGeom prst="rect">
            <a:avLst/>
          </a:prstGeom>
        </p:spPr>
      </p:pic>
      <p:pic>
        <p:nvPicPr>
          <p:cNvPr id="259" name="bg object 259"/>
          <p:cNvPicPr/>
          <p:nvPr/>
        </p:nvPicPr>
        <p:blipFill>
          <a:blip r:embed="rId133" cstate="print"/>
          <a:stretch>
            <a:fillRect/>
          </a:stretch>
        </p:blipFill>
        <p:spPr>
          <a:xfrm>
            <a:off x="9494777" y="4247388"/>
            <a:ext cx="167637" cy="133968"/>
          </a:xfrm>
          <a:prstGeom prst="rect">
            <a:avLst/>
          </a:prstGeom>
        </p:spPr>
      </p:pic>
      <p:sp>
        <p:nvSpPr>
          <p:cNvPr id="260" name="bg object 260"/>
          <p:cNvSpPr/>
          <p:nvPr/>
        </p:nvSpPr>
        <p:spPr>
          <a:xfrm>
            <a:off x="9962719" y="7540769"/>
            <a:ext cx="75565" cy="19050"/>
          </a:xfrm>
          <a:custGeom>
            <a:avLst/>
            <a:gdLst/>
            <a:ahLst/>
            <a:cxnLst/>
            <a:rect l="l" t="t" r="r" b="b"/>
            <a:pathLst>
              <a:path w="75565" h="19050">
                <a:moveTo>
                  <a:pt x="66254" y="0"/>
                </a:moveTo>
                <a:lnTo>
                  <a:pt x="0" y="18943"/>
                </a:lnTo>
                <a:lnTo>
                  <a:pt x="75264" y="18943"/>
                </a:lnTo>
                <a:lnTo>
                  <a:pt x="66254" y="0"/>
                </a:lnTo>
                <a:close/>
              </a:path>
            </a:pathLst>
          </a:custGeom>
          <a:solidFill>
            <a:srgbClr val="0A202D"/>
          </a:solidFill>
        </p:spPr>
        <p:txBody>
          <a:bodyPr wrap="square" lIns="0" tIns="0" rIns="0" bIns="0" rtlCol="0"/>
          <a:lstStyle/>
          <a:p>
            <a:endParaRPr/>
          </a:p>
        </p:txBody>
      </p:sp>
      <p:sp>
        <p:nvSpPr>
          <p:cNvPr id="261" name="bg object 261"/>
          <p:cNvSpPr/>
          <p:nvPr/>
        </p:nvSpPr>
        <p:spPr>
          <a:xfrm>
            <a:off x="8382799" y="7352709"/>
            <a:ext cx="60325" cy="67310"/>
          </a:xfrm>
          <a:custGeom>
            <a:avLst/>
            <a:gdLst/>
            <a:ahLst/>
            <a:cxnLst/>
            <a:rect l="l" t="t" r="r" b="b"/>
            <a:pathLst>
              <a:path w="60325" h="67309">
                <a:moveTo>
                  <a:pt x="60058" y="0"/>
                </a:moveTo>
                <a:lnTo>
                  <a:pt x="25095" y="8610"/>
                </a:lnTo>
                <a:lnTo>
                  <a:pt x="15294" y="9669"/>
                </a:lnTo>
                <a:lnTo>
                  <a:pt x="9413" y="13269"/>
                </a:lnTo>
                <a:lnTo>
                  <a:pt x="5099" y="22335"/>
                </a:lnTo>
                <a:lnTo>
                  <a:pt x="0" y="39789"/>
                </a:lnTo>
                <a:lnTo>
                  <a:pt x="48831" y="67208"/>
                </a:lnTo>
                <a:lnTo>
                  <a:pt x="60058" y="0"/>
                </a:lnTo>
                <a:close/>
              </a:path>
            </a:pathLst>
          </a:custGeom>
          <a:solidFill>
            <a:srgbClr val="0A202D"/>
          </a:solidFill>
        </p:spPr>
        <p:txBody>
          <a:bodyPr wrap="square" lIns="0" tIns="0" rIns="0" bIns="0" rtlCol="0"/>
          <a:lstStyle/>
          <a:p>
            <a:endParaRPr/>
          </a:p>
        </p:txBody>
      </p:sp>
      <p:sp>
        <p:nvSpPr>
          <p:cNvPr id="262" name="bg object 262"/>
          <p:cNvSpPr/>
          <p:nvPr/>
        </p:nvSpPr>
        <p:spPr>
          <a:xfrm>
            <a:off x="8757498" y="7360406"/>
            <a:ext cx="1262380" cy="199390"/>
          </a:xfrm>
          <a:custGeom>
            <a:avLst/>
            <a:gdLst/>
            <a:ahLst/>
            <a:cxnLst/>
            <a:rect l="l" t="t" r="r" b="b"/>
            <a:pathLst>
              <a:path w="1262379" h="199390">
                <a:moveTo>
                  <a:pt x="1011163" y="3975"/>
                </a:moveTo>
                <a:lnTo>
                  <a:pt x="195607" y="3975"/>
                </a:lnTo>
                <a:lnTo>
                  <a:pt x="6288" y="5537"/>
                </a:lnTo>
                <a:lnTo>
                  <a:pt x="5589" y="24714"/>
                </a:lnTo>
                <a:lnTo>
                  <a:pt x="0" y="199306"/>
                </a:lnTo>
                <a:lnTo>
                  <a:pt x="1258943" y="199306"/>
                </a:lnTo>
                <a:lnTo>
                  <a:pt x="1259232" y="183807"/>
                </a:lnTo>
                <a:lnTo>
                  <a:pt x="1262343" y="5537"/>
                </a:lnTo>
                <a:lnTo>
                  <a:pt x="1011163" y="3975"/>
                </a:lnTo>
                <a:close/>
              </a:path>
              <a:path w="1262379" h="199390">
                <a:moveTo>
                  <a:pt x="325528" y="0"/>
                </a:moveTo>
                <a:lnTo>
                  <a:pt x="326379" y="2946"/>
                </a:lnTo>
                <a:lnTo>
                  <a:pt x="225160" y="3810"/>
                </a:lnTo>
                <a:lnTo>
                  <a:pt x="216702" y="3810"/>
                </a:lnTo>
                <a:lnTo>
                  <a:pt x="202008" y="3975"/>
                </a:lnTo>
                <a:lnTo>
                  <a:pt x="1000101" y="3975"/>
                </a:lnTo>
                <a:lnTo>
                  <a:pt x="708852" y="2247"/>
                </a:lnTo>
                <a:lnTo>
                  <a:pt x="708852" y="1219"/>
                </a:lnTo>
                <a:lnTo>
                  <a:pt x="543879" y="1219"/>
                </a:lnTo>
                <a:lnTo>
                  <a:pt x="325528" y="0"/>
                </a:lnTo>
                <a:close/>
              </a:path>
              <a:path w="1262379" h="199390">
                <a:moveTo>
                  <a:pt x="708852" y="0"/>
                </a:moveTo>
                <a:lnTo>
                  <a:pt x="551816" y="1219"/>
                </a:lnTo>
                <a:lnTo>
                  <a:pt x="708852" y="1219"/>
                </a:lnTo>
                <a:lnTo>
                  <a:pt x="708852" y="0"/>
                </a:lnTo>
                <a:close/>
              </a:path>
            </a:pathLst>
          </a:custGeom>
          <a:solidFill>
            <a:srgbClr val="131392"/>
          </a:solidFill>
        </p:spPr>
        <p:txBody>
          <a:bodyPr wrap="square" lIns="0" tIns="0" rIns="0" bIns="0" rtlCol="0"/>
          <a:lstStyle/>
          <a:p>
            <a:endParaRPr/>
          </a:p>
        </p:txBody>
      </p:sp>
      <p:pic>
        <p:nvPicPr>
          <p:cNvPr id="263" name="bg object 263"/>
          <p:cNvPicPr/>
          <p:nvPr/>
        </p:nvPicPr>
        <p:blipFill>
          <a:blip r:embed="rId134" cstate="print"/>
          <a:stretch>
            <a:fillRect/>
          </a:stretch>
        </p:blipFill>
        <p:spPr>
          <a:xfrm>
            <a:off x="9616474" y="7339279"/>
            <a:ext cx="231536" cy="105292"/>
          </a:xfrm>
          <a:prstGeom prst="rect">
            <a:avLst/>
          </a:prstGeom>
        </p:spPr>
      </p:pic>
      <p:sp>
        <p:nvSpPr>
          <p:cNvPr id="264" name="bg object 264"/>
          <p:cNvSpPr/>
          <p:nvPr/>
        </p:nvSpPr>
        <p:spPr>
          <a:xfrm>
            <a:off x="8705951" y="4745697"/>
            <a:ext cx="1493520" cy="2620645"/>
          </a:xfrm>
          <a:custGeom>
            <a:avLst/>
            <a:gdLst/>
            <a:ahLst/>
            <a:cxnLst/>
            <a:rect l="l" t="t" r="r" b="b"/>
            <a:pathLst>
              <a:path w="1493520" h="2620645">
                <a:moveTo>
                  <a:pt x="407555" y="0"/>
                </a:moveTo>
                <a:lnTo>
                  <a:pt x="413824" y="117009"/>
                </a:lnTo>
                <a:lnTo>
                  <a:pt x="415748" y="192458"/>
                </a:lnTo>
                <a:lnTo>
                  <a:pt x="413179" y="259150"/>
                </a:lnTo>
                <a:lnTo>
                  <a:pt x="405968" y="349885"/>
                </a:lnTo>
                <a:lnTo>
                  <a:pt x="400410" y="401505"/>
                </a:lnTo>
                <a:lnTo>
                  <a:pt x="392461" y="446692"/>
                </a:lnTo>
                <a:lnTo>
                  <a:pt x="368020" y="507923"/>
                </a:lnTo>
                <a:lnTo>
                  <a:pt x="339051" y="533831"/>
                </a:lnTo>
                <a:lnTo>
                  <a:pt x="295889" y="561840"/>
                </a:lnTo>
                <a:lnTo>
                  <a:pt x="242214" y="590524"/>
                </a:lnTo>
                <a:lnTo>
                  <a:pt x="158537" y="629520"/>
                </a:lnTo>
                <a:lnTo>
                  <a:pt x="80368" y="662179"/>
                </a:lnTo>
                <a:lnTo>
                  <a:pt x="22569" y="684620"/>
                </a:lnTo>
                <a:lnTo>
                  <a:pt x="0" y="692962"/>
                </a:lnTo>
                <a:lnTo>
                  <a:pt x="63868" y="1531302"/>
                </a:lnTo>
                <a:lnTo>
                  <a:pt x="70654" y="1802286"/>
                </a:lnTo>
                <a:lnTo>
                  <a:pt x="67791" y="2162638"/>
                </a:lnTo>
                <a:lnTo>
                  <a:pt x="61505" y="2477642"/>
                </a:lnTo>
                <a:lnTo>
                  <a:pt x="58026" y="2612580"/>
                </a:lnTo>
                <a:lnTo>
                  <a:pt x="1313891" y="2620251"/>
                </a:lnTo>
                <a:lnTo>
                  <a:pt x="1312316" y="2472148"/>
                </a:lnTo>
                <a:lnTo>
                  <a:pt x="1311767" y="2367453"/>
                </a:lnTo>
                <a:lnTo>
                  <a:pt x="1312223" y="2256368"/>
                </a:lnTo>
                <a:lnTo>
                  <a:pt x="1314145" y="2044700"/>
                </a:lnTo>
                <a:lnTo>
                  <a:pt x="1315223" y="1999054"/>
                </a:lnTo>
                <a:lnTo>
                  <a:pt x="1318272" y="1924253"/>
                </a:lnTo>
                <a:lnTo>
                  <a:pt x="1321320" y="1873402"/>
                </a:lnTo>
                <a:lnTo>
                  <a:pt x="1324156" y="1831626"/>
                </a:lnTo>
                <a:lnTo>
                  <a:pt x="1327338" y="1790401"/>
                </a:lnTo>
                <a:lnTo>
                  <a:pt x="1330795" y="1749861"/>
                </a:lnTo>
                <a:lnTo>
                  <a:pt x="1341205" y="1641971"/>
                </a:lnTo>
                <a:lnTo>
                  <a:pt x="1362074" y="1463294"/>
                </a:lnTo>
                <a:lnTo>
                  <a:pt x="1371688" y="1392974"/>
                </a:lnTo>
                <a:lnTo>
                  <a:pt x="1493342" y="705129"/>
                </a:lnTo>
                <a:lnTo>
                  <a:pt x="1455750" y="693445"/>
                </a:lnTo>
                <a:lnTo>
                  <a:pt x="1313565" y="648754"/>
                </a:lnTo>
                <a:lnTo>
                  <a:pt x="1211219" y="615913"/>
                </a:lnTo>
                <a:lnTo>
                  <a:pt x="1141869" y="593204"/>
                </a:lnTo>
                <a:lnTo>
                  <a:pt x="1076436" y="571042"/>
                </a:lnTo>
                <a:lnTo>
                  <a:pt x="1012721" y="548185"/>
                </a:lnTo>
                <a:lnTo>
                  <a:pt x="968997" y="529094"/>
                </a:lnTo>
                <a:lnTo>
                  <a:pt x="927636" y="501730"/>
                </a:lnTo>
                <a:lnTo>
                  <a:pt x="901852" y="473240"/>
                </a:lnTo>
                <a:lnTo>
                  <a:pt x="881887" y="433349"/>
                </a:lnTo>
                <a:lnTo>
                  <a:pt x="872383" y="395584"/>
                </a:lnTo>
                <a:lnTo>
                  <a:pt x="867536" y="349885"/>
                </a:lnTo>
                <a:lnTo>
                  <a:pt x="866243" y="207080"/>
                </a:lnTo>
                <a:lnTo>
                  <a:pt x="863765" y="39535"/>
                </a:lnTo>
                <a:lnTo>
                  <a:pt x="407555" y="0"/>
                </a:lnTo>
                <a:close/>
              </a:path>
            </a:pathLst>
          </a:custGeom>
          <a:solidFill>
            <a:srgbClr val="FFFFFF"/>
          </a:solidFill>
        </p:spPr>
        <p:txBody>
          <a:bodyPr wrap="square" lIns="0" tIns="0" rIns="0" bIns="0" rtlCol="0"/>
          <a:lstStyle/>
          <a:p>
            <a:endParaRPr/>
          </a:p>
        </p:txBody>
      </p:sp>
      <p:sp>
        <p:nvSpPr>
          <p:cNvPr id="265" name="bg object 265"/>
          <p:cNvSpPr/>
          <p:nvPr/>
        </p:nvSpPr>
        <p:spPr>
          <a:xfrm>
            <a:off x="8830640" y="6925805"/>
            <a:ext cx="1040765" cy="438784"/>
          </a:xfrm>
          <a:custGeom>
            <a:avLst/>
            <a:gdLst/>
            <a:ahLst/>
            <a:cxnLst/>
            <a:rect l="l" t="t" r="r" b="b"/>
            <a:pathLst>
              <a:path w="1040765" h="438784">
                <a:moveTo>
                  <a:pt x="230136" y="260997"/>
                </a:moveTo>
                <a:lnTo>
                  <a:pt x="0" y="260997"/>
                </a:lnTo>
                <a:lnTo>
                  <a:pt x="0" y="438569"/>
                </a:lnTo>
                <a:lnTo>
                  <a:pt x="230136" y="438569"/>
                </a:lnTo>
                <a:lnTo>
                  <a:pt x="230136" y="260997"/>
                </a:lnTo>
                <a:close/>
              </a:path>
              <a:path w="1040765" h="438784">
                <a:moveTo>
                  <a:pt x="702576" y="260997"/>
                </a:moveTo>
                <a:lnTo>
                  <a:pt x="478523" y="260997"/>
                </a:lnTo>
                <a:lnTo>
                  <a:pt x="478523" y="438569"/>
                </a:lnTo>
                <a:lnTo>
                  <a:pt x="702576" y="438569"/>
                </a:lnTo>
                <a:lnTo>
                  <a:pt x="702576" y="260997"/>
                </a:lnTo>
                <a:close/>
              </a:path>
              <a:path w="1040765" h="438784">
                <a:moveTo>
                  <a:pt x="1040168" y="260997"/>
                </a:moveTo>
                <a:lnTo>
                  <a:pt x="1011199" y="260997"/>
                </a:lnTo>
                <a:lnTo>
                  <a:pt x="757326" y="0"/>
                </a:lnTo>
                <a:lnTo>
                  <a:pt x="854925" y="260997"/>
                </a:lnTo>
                <a:lnTo>
                  <a:pt x="782675" y="260997"/>
                </a:lnTo>
                <a:lnTo>
                  <a:pt x="782675" y="438569"/>
                </a:lnTo>
                <a:lnTo>
                  <a:pt x="1040168" y="438569"/>
                </a:lnTo>
                <a:lnTo>
                  <a:pt x="1040168" y="260997"/>
                </a:lnTo>
                <a:close/>
              </a:path>
            </a:pathLst>
          </a:custGeom>
          <a:solidFill>
            <a:srgbClr val="0A202D"/>
          </a:solidFill>
        </p:spPr>
        <p:txBody>
          <a:bodyPr wrap="square" lIns="0" tIns="0" rIns="0" bIns="0" rtlCol="0"/>
          <a:lstStyle/>
          <a:p>
            <a:endParaRPr/>
          </a:p>
        </p:txBody>
      </p:sp>
      <p:sp>
        <p:nvSpPr>
          <p:cNvPr id="266" name="bg object 266"/>
          <p:cNvSpPr/>
          <p:nvPr/>
        </p:nvSpPr>
        <p:spPr>
          <a:xfrm>
            <a:off x="9060776" y="7186802"/>
            <a:ext cx="248920" cy="177800"/>
          </a:xfrm>
          <a:custGeom>
            <a:avLst/>
            <a:gdLst/>
            <a:ahLst/>
            <a:cxnLst/>
            <a:rect l="l" t="t" r="r" b="b"/>
            <a:pathLst>
              <a:path w="248920" h="177800">
                <a:moveTo>
                  <a:pt x="248386" y="0"/>
                </a:moveTo>
                <a:lnTo>
                  <a:pt x="0" y="0"/>
                </a:lnTo>
                <a:lnTo>
                  <a:pt x="0" y="177571"/>
                </a:lnTo>
                <a:lnTo>
                  <a:pt x="248386" y="177571"/>
                </a:lnTo>
                <a:lnTo>
                  <a:pt x="248386" y="0"/>
                </a:lnTo>
                <a:close/>
              </a:path>
            </a:pathLst>
          </a:custGeom>
          <a:solidFill>
            <a:srgbClr val="F5CA99"/>
          </a:solidFill>
        </p:spPr>
        <p:txBody>
          <a:bodyPr wrap="square" lIns="0" tIns="0" rIns="0" bIns="0" rtlCol="0"/>
          <a:lstStyle/>
          <a:p>
            <a:endParaRPr/>
          </a:p>
        </p:txBody>
      </p:sp>
      <p:sp>
        <p:nvSpPr>
          <p:cNvPr id="267" name="bg object 267"/>
          <p:cNvSpPr/>
          <p:nvPr/>
        </p:nvSpPr>
        <p:spPr>
          <a:xfrm>
            <a:off x="9533216" y="7186802"/>
            <a:ext cx="80645" cy="191135"/>
          </a:xfrm>
          <a:custGeom>
            <a:avLst/>
            <a:gdLst/>
            <a:ahLst/>
            <a:cxnLst/>
            <a:rect l="l" t="t" r="r" b="b"/>
            <a:pathLst>
              <a:path w="80645" h="191134">
                <a:moveTo>
                  <a:pt x="80098" y="0"/>
                </a:moveTo>
                <a:lnTo>
                  <a:pt x="0" y="0"/>
                </a:lnTo>
                <a:lnTo>
                  <a:pt x="0" y="190741"/>
                </a:lnTo>
                <a:lnTo>
                  <a:pt x="80098" y="190741"/>
                </a:lnTo>
                <a:lnTo>
                  <a:pt x="80098" y="0"/>
                </a:lnTo>
                <a:close/>
              </a:path>
            </a:pathLst>
          </a:custGeom>
          <a:solidFill>
            <a:srgbClr val="131392"/>
          </a:solidFill>
        </p:spPr>
        <p:txBody>
          <a:bodyPr wrap="square" lIns="0" tIns="0" rIns="0" bIns="0" rtlCol="0"/>
          <a:lstStyle/>
          <a:p>
            <a:endParaRPr/>
          </a:p>
        </p:txBody>
      </p:sp>
      <p:sp>
        <p:nvSpPr>
          <p:cNvPr id="268" name="bg object 268"/>
          <p:cNvSpPr/>
          <p:nvPr/>
        </p:nvSpPr>
        <p:spPr>
          <a:xfrm>
            <a:off x="9083090" y="5239854"/>
            <a:ext cx="330835" cy="2013585"/>
          </a:xfrm>
          <a:custGeom>
            <a:avLst/>
            <a:gdLst/>
            <a:ahLst/>
            <a:cxnLst/>
            <a:rect l="l" t="t" r="r" b="b"/>
            <a:pathLst>
              <a:path w="330834" h="2013584">
                <a:moveTo>
                  <a:pt x="229438" y="0"/>
                </a:moveTo>
                <a:lnTo>
                  <a:pt x="115570" y="133388"/>
                </a:lnTo>
                <a:lnTo>
                  <a:pt x="188569" y="251459"/>
                </a:lnTo>
                <a:lnTo>
                  <a:pt x="0" y="1871217"/>
                </a:lnTo>
                <a:lnTo>
                  <a:pt x="139915" y="2013584"/>
                </a:lnTo>
                <a:lnTo>
                  <a:pt x="308698" y="1883397"/>
                </a:lnTo>
                <a:lnTo>
                  <a:pt x="259613" y="260121"/>
                </a:lnTo>
                <a:lnTo>
                  <a:pt x="330504" y="133388"/>
                </a:lnTo>
                <a:lnTo>
                  <a:pt x="229438" y="0"/>
                </a:lnTo>
                <a:close/>
              </a:path>
            </a:pathLst>
          </a:custGeom>
          <a:solidFill>
            <a:srgbClr val="FF2C60"/>
          </a:solidFill>
        </p:spPr>
        <p:txBody>
          <a:bodyPr wrap="square" lIns="0" tIns="0" rIns="0" bIns="0" rtlCol="0"/>
          <a:lstStyle/>
          <a:p>
            <a:endParaRPr/>
          </a:p>
        </p:txBody>
      </p:sp>
      <p:pic>
        <p:nvPicPr>
          <p:cNvPr id="269" name="bg object 269"/>
          <p:cNvPicPr/>
          <p:nvPr/>
        </p:nvPicPr>
        <p:blipFill>
          <a:blip r:embed="rId135" cstate="print"/>
          <a:stretch>
            <a:fillRect/>
          </a:stretch>
        </p:blipFill>
        <p:spPr>
          <a:xfrm>
            <a:off x="8340966" y="4330538"/>
            <a:ext cx="2351036" cy="3229174"/>
          </a:xfrm>
          <a:prstGeom prst="rect">
            <a:avLst/>
          </a:prstGeom>
        </p:spPr>
      </p:pic>
      <p:pic>
        <p:nvPicPr>
          <p:cNvPr id="270" name="bg object 270"/>
          <p:cNvPicPr/>
          <p:nvPr/>
        </p:nvPicPr>
        <p:blipFill>
          <a:blip r:embed="rId136" cstate="print"/>
          <a:stretch>
            <a:fillRect/>
          </a:stretch>
        </p:blipFill>
        <p:spPr>
          <a:xfrm>
            <a:off x="10083418" y="190383"/>
            <a:ext cx="148666" cy="147618"/>
          </a:xfrm>
          <a:prstGeom prst="rect">
            <a:avLst/>
          </a:prstGeom>
        </p:spPr>
      </p:pic>
      <p:pic>
        <p:nvPicPr>
          <p:cNvPr id="271" name="bg object 271"/>
          <p:cNvPicPr/>
          <p:nvPr/>
        </p:nvPicPr>
        <p:blipFill>
          <a:blip r:embed="rId137" cstate="print"/>
          <a:stretch>
            <a:fillRect/>
          </a:stretch>
        </p:blipFill>
        <p:spPr>
          <a:xfrm>
            <a:off x="9750526" y="188662"/>
            <a:ext cx="149225" cy="148382"/>
          </a:xfrm>
          <a:prstGeom prst="rect">
            <a:avLst/>
          </a:prstGeom>
        </p:spPr>
      </p:pic>
      <p:sp>
        <p:nvSpPr>
          <p:cNvPr id="272" name="bg object 272"/>
          <p:cNvSpPr/>
          <p:nvPr/>
        </p:nvSpPr>
        <p:spPr>
          <a:xfrm>
            <a:off x="9925294" y="186956"/>
            <a:ext cx="133985" cy="153670"/>
          </a:xfrm>
          <a:custGeom>
            <a:avLst/>
            <a:gdLst/>
            <a:ahLst/>
            <a:cxnLst/>
            <a:rect l="l" t="t" r="r" b="b"/>
            <a:pathLst>
              <a:path w="133984" h="153670">
                <a:moveTo>
                  <a:pt x="74405" y="0"/>
                </a:moveTo>
                <a:lnTo>
                  <a:pt x="55393" y="381"/>
                </a:lnTo>
                <a:lnTo>
                  <a:pt x="49894" y="6096"/>
                </a:lnTo>
                <a:lnTo>
                  <a:pt x="46516" y="14516"/>
                </a:lnTo>
                <a:lnTo>
                  <a:pt x="35465" y="41887"/>
                </a:lnTo>
                <a:lnTo>
                  <a:pt x="24329" y="69368"/>
                </a:lnTo>
                <a:lnTo>
                  <a:pt x="13241" y="96861"/>
                </a:lnTo>
                <a:lnTo>
                  <a:pt x="2282" y="124396"/>
                </a:lnTo>
                <a:lnTo>
                  <a:pt x="0" y="133515"/>
                </a:lnTo>
                <a:lnTo>
                  <a:pt x="802" y="141098"/>
                </a:lnTo>
                <a:lnTo>
                  <a:pt x="4522" y="147108"/>
                </a:lnTo>
                <a:lnTo>
                  <a:pt x="10981" y="151447"/>
                </a:lnTo>
                <a:lnTo>
                  <a:pt x="18213" y="153164"/>
                </a:lnTo>
                <a:lnTo>
                  <a:pt x="24772" y="151550"/>
                </a:lnTo>
                <a:lnTo>
                  <a:pt x="30729" y="146720"/>
                </a:lnTo>
                <a:lnTo>
                  <a:pt x="36153" y="138785"/>
                </a:lnTo>
                <a:lnTo>
                  <a:pt x="39036" y="133515"/>
                </a:lnTo>
                <a:lnTo>
                  <a:pt x="37842" y="125171"/>
                </a:lnTo>
                <a:lnTo>
                  <a:pt x="46059" y="123663"/>
                </a:lnTo>
                <a:lnTo>
                  <a:pt x="48022" y="109349"/>
                </a:lnTo>
                <a:lnTo>
                  <a:pt x="53077" y="95750"/>
                </a:lnTo>
                <a:lnTo>
                  <a:pt x="59249" y="82271"/>
                </a:lnTo>
                <a:lnTo>
                  <a:pt x="64601" y="68046"/>
                </a:lnTo>
                <a:lnTo>
                  <a:pt x="107422" y="68046"/>
                </a:lnTo>
                <a:lnTo>
                  <a:pt x="96165" y="41775"/>
                </a:lnTo>
                <a:lnTo>
                  <a:pt x="84499" y="14389"/>
                </a:lnTo>
                <a:lnTo>
                  <a:pt x="80730" y="5448"/>
                </a:lnTo>
                <a:lnTo>
                  <a:pt x="74405" y="0"/>
                </a:lnTo>
                <a:close/>
              </a:path>
              <a:path w="133984" h="153670">
                <a:moveTo>
                  <a:pt x="107422" y="68046"/>
                </a:moveTo>
                <a:lnTo>
                  <a:pt x="64601" y="68046"/>
                </a:lnTo>
                <a:lnTo>
                  <a:pt x="71624" y="74853"/>
                </a:lnTo>
                <a:lnTo>
                  <a:pt x="73072" y="81597"/>
                </a:lnTo>
                <a:lnTo>
                  <a:pt x="75751" y="87642"/>
                </a:lnTo>
                <a:lnTo>
                  <a:pt x="81179" y="100170"/>
                </a:lnTo>
                <a:lnTo>
                  <a:pt x="86489" y="112747"/>
                </a:lnTo>
                <a:lnTo>
                  <a:pt x="91828" y="125300"/>
                </a:lnTo>
                <a:lnTo>
                  <a:pt x="97341" y="137756"/>
                </a:lnTo>
                <a:lnTo>
                  <a:pt x="102331" y="145914"/>
                </a:lnTo>
                <a:lnTo>
                  <a:pt x="108284" y="150741"/>
                </a:lnTo>
                <a:lnTo>
                  <a:pt x="115049" y="152289"/>
                </a:lnTo>
                <a:lnTo>
                  <a:pt x="122475" y="150609"/>
                </a:lnTo>
                <a:lnTo>
                  <a:pt x="128956" y="146347"/>
                </a:lnTo>
                <a:lnTo>
                  <a:pt x="132663" y="140368"/>
                </a:lnTo>
                <a:lnTo>
                  <a:pt x="133394" y="132762"/>
                </a:lnTo>
                <a:lnTo>
                  <a:pt x="130946" y="123621"/>
                </a:lnTo>
                <a:lnTo>
                  <a:pt x="119469" y="96290"/>
                </a:lnTo>
                <a:lnTo>
                  <a:pt x="107422" y="68046"/>
                </a:lnTo>
                <a:close/>
              </a:path>
              <a:path w="133984" h="153670">
                <a:moveTo>
                  <a:pt x="46287" y="123621"/>
                </a:moveTo>
                <a:lnTo>
                  <a:pt x="46059" y="123663"/>
                </a:lnTo>
                <a:lnTo>
                  <a:pt x="46021" y="123939"/>
                </a:lnTo>
                <a:lnTo>
                  <a:pt x="46287" y="123621"/>
                </a:lnTo>
                <a:close/>
              </a:path>
            </a:pathLst>
          </a:custGeom>
          <a:solidFill>
            <a:srgbClr val="FFFFFF"/>
          </a:solidFill>
        </p:spPr>
        <p:txBody>
          <a:bodyPr wrap="square" lIns="0" tIns="0" rIns="0" bIns="0" rtlCol="0"/>
          <a:lstStyle/>
          <a:p>
            <a:endParaRPr/>
          </a:p>
        </p:txBody>
      </p:sp>
      <p:pic>
        <p:nvPicPr>
          <p:cNvPr id="273" name="bg object 273"/>
          <p:cNvPicPr/>
          <p:nvPr/>
        </p:nvPicPr>
        <p:blipFill>
          <a:blip r:embed="rId138" cstate="print"/>
          <a:stretch>
            <a:fillRect/>
          </a:stretch>
        </p:blipFill>
        <p:spPr>
          <a:xfrm>
            <a:off x="10258450" y="188874"/>
            <a:ext cx="190257" cy="152484"/>
          </a:xfrm>
          <a:prstGeom prst="rect">
            <a:avLst/>
          </a:prstGeom>
        </p:spPr>
      </p:pic>
      <p:sp>
        <p:nvSpPr>
          <p:cNvPr id="274" name="bg object 274"/>
          <p:cNvSpPr/>
          <p:nvPr/>
        </p:nvSpPr>
        <p:spPr>
          <a:xfrm>
            <a:off x="9971303" y="299008"/>
            <a:ext cx="39370" cy="41275"/>
          </a:xfrm>
          <a:custGeom>
            <a:avLst/>
            <a:gdLst/>
            <a:ahLst/>
            <a:cxnLst/>
            <a:rect l="l" t="t" r="r" b="b"/>
            <a:pathLst>
              <a:path w="39370" h="41275">
                <a:moveTo>
                  <a:pt x="17856" y="0"/>
                </a:moveTo>
                <a:lnTo>
                  <a:pt x="6007" y="6235"/>
                </a:lnTo>
                <a:lnTo>
                  <a:pt x="5054" y="11696"/>
                </a:lnTo>
                <a:lnTo>
                  <a:pt x="285" y="11876"/>
                </a:lnTo>
                <a:lnTo>
                  <a:pt x="533" y="15811"/>
                </a:lnTo>
                <a:lnTo>
                  <a:pt x="342" y="20167"/>
                </a:lnTo>
                <a:lnTo>
                  <a:pt x="3048" y="33870"/>
                </a:lnTo>
                <a:lnTo>
                  <a:pt x="10109" y="40220"/>
                </a:lnTo>
                <a:lnTo>
                  <a:pt x="27139" y="40792"/>
                </a:lnTo>
                <a:lnTo>
                  <a:pt x="33439" y="37071"/>
                </a:lnTo>
                <a:lnTo>
                  <a:pt x="37211" y="29883"/>
                </a:lnTo>
                <a:lnTo>
                  <a:pt x="38966" y="23706"/>
                </a:lnTo>
                <a:lnTo>
                  <a:pt x="38603" y="17011"/>
                </a:lnTo>
                <a:lnTo>
                  <a:pt x="36337" y="10773"/>
                </a:lnTo>
                <a:lnTo>
                  <a:pt x="32384" y="5969"/>
                </a:lnTo>
                <a:lnTo>
                  <a:pt x="25361" y="381"/>
                </a:lnTo>
                <a:lnTo>
                  <a:pt x="17856" y="0"/>
                </a:lnTo>
                <a:close/>
              </a:path>
              <a:path w="39370" h="41275">
                <a:moveTo>
                  <a:pt x="266" y="11569"/>
                </a:moveTo>
                <a:lnTo>
                  <a:pt x="0" y="11887"/>
                </a:lnTo>
                <a:lnTo>
                  <a:pt x="285" y="11876"/>
                </a:lnTo>
                <a:lnTo>
                  <a:pt x="266" y="11569"/>
                </a:lnTo>
                <a:close/>
              </a:path>
            </a:pathLst>
          </a:custGeom>
          <a:solidFill>
            <a:srgbClr val="FFFFFF"/>
          </a:solidFill>
        </p:spPr>
        <p:txBody>
          <a:bodyPr wrap="square" lIns="0" tIns="0" rIns="0" bIns="0" rtlCol="0"/>
          <a:lstStyle/>
          <a:p>
            <a:endParaRPr/>
          </a:p>
        </p:txBody>
      </p:sp>
      <p:pic>
        <p:nvPicPr>
          <p:cNvPr id="275" name="bg object 275"/>
          <p:cNvPicPr/>
          <p:nvPr/>
        </p:nvPicPr>
        <p:blipFill>
          <a:blip r:embed="rId139" cstate="print"/>
          <a:stretch>
            <a:fillRect/>
          </a:stretch>
        </p:blipFill>
        <p:spPr>
          <a:xfrm>
            <a:off x="9269552" y="189001"/>
            <a:ext cx="456222" cy="148618"/>
          </a:xfrm>
          <a:prstGeom prst="rect">
            <a:avLst/>
          </a:prstGeom>
        </p:spPr>
      </p:pic>
      <p:sp>
        <p:nvSpPr>
          <p:cNvPr id="2" name="Holder 2"/>
          <p:cNvSpPr>
            <a:spLocks noGrp="1"/>
          </p:cNvSpPr>
          <p:nvPr>
            <p:ph type="ctrTitle"/>
          </p:nvPr>
        </p:nvSpPr>
        <p:spPr>
          <a:xfrm>
            <a:off x="1669630" y="1905403"/>
            <a:ext cx="3121025" cy="1009014"/>
          </a:xfrm>
          <a:prstGeom prst="rect">
            <a:avLst/>
          </a:prstGeom>
        </p:spPr>
        <p:txBody>
          <a:bodyPr wrap="square" lIns="0" tIns="0" rIns="0" bIns="0">
            <a:spAutoFit/>
          </a:bodyPr>
          <a:lstStyle>
            <a:lvl1pPr>
              <a:defRPr sz="6450" b="1" i="0">
                <a:solidFill>
                  <a:schemeClr val="bg1"/>
                </a:solidFill>
                <a:latin typeface="Tahoma"/>
                <a:cs typeface="Tahoma"/>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231F20"/>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231F20"/>
                </a:solidFill>
                <a:latin typeface="Arial MT"/>
                <a:cs typeface="Arial M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600" b="0" i="0">
                <a:solidFill>
                  <a:srgbClr val="231F20"/>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6100" y="558825"/>
            <a:ext cx="9601200" cy="756919"/>
          </a:xfrm>
          <a:prstGeom prst="rect">
            <a:avLst/>
          </a:prstGeom>
        </p:spPr>
        <p:txBody>
          <a:bodyPr wrap="square" lIns="0" tIns="0" rIns="0" bIns="0">
            <a:spAutoFit/>
          </a:bodyPr>
          <a:lstStyle>
            <a:lvl1pPr>
              <a:defRPr sz="1600" b="0" i="0">
                <a:solidFill>
                  <a:srgbClr val="231F20"/>
                </a:solidFill>
                <a:latin typeface="Arial MT"/>
                <a:cs typeface="Arial MT"/>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9.jpg"/><Relationship Id="rId7" Type="http://schemas.openxmlformats.org/officeDocument/2006/relationships/image" Target="../media/image163.jpg"/><Relationship Id="rId2" Type="http://schemas.openxmlformats.org/officeDocument/2006/relationships/image" Target="../media/image158.jpg"/><Relationship Id="rId1" Type="http://schemas.openxmlformats.org/officeDocument/2006/relationships/slideLayout" Target="../slideLayouts/slideLayout2.xml"/><Relationship Id="rId6" Type="http://schemas.openxmlformats.org/officeDocument/2006/relationships/image" Target="../media/image162.jpg"/><Relationship Id="rId5" Type="http://schemas.openxmlformats.org/officeDocument/2006/relationships/image" Target="../media/image161.jpg"/><Relationship Id="rId4" Type="http://schemas.openxmlformats.org/officeDocument/2006/relationships/image" Target="../media/image160.jpg"/></Relationships>
</file>

<file path=ppt/slides/_rels/slide11.xml.rels><?xml version="1.0" encoding="UTF-8" standalone="yes"?>
<Relationships xmlns="http://schemas.openxmlformats.org/package/2006/relationships"><Relationship Id="rId3" Type="http://schemas.openxmlformats.org/officeDocument/2006/relationships/image" Target="../media/image165.jpg"/><Relationship Id="rId2" Type="http://schemas.openxmlformats.org/officeDocument/2006/relationships/image" Target="../media/image164.jpg"/><Relationship Id="rId1" Type="http://schemas.openxmlformats.org/officeDocument/2006/relationships/slideLayout" Target="../slideLayouts/slideLayout2.xml"/><Relationship Id="rId4" Type="http://schemas.openxmlformats.org/officeDocument/2006/relationships/image" Target="../media/image166.jpg"/></Relationships>
</file>

<file path=ppt/slides/_rels/slide12.xml.rels><?xml version="1.0" encoding="UTF-8" standalone="yes"?>
<Relationships xmlns="http://schemas.openxmlformats.org/package/2006/relationships"><Relationship Id="rId3" Type="http://schemas.openxmlformats.org/officeDocument/2006/relationships/image" Target="../media/image168.jpg"/><Relationship Id="rId2" Type="http://schemas.openxmlformats.org/officeDocument/2006/relationships/image" Target="../media/image16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1.jpg"/><Relationship Id="rId2" Type="http://schemas.openxmlformats.org/officeDocument/2006/relationships/image" Target="../media/image17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image" Target="../media/image17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image" Target="../media/image1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image" Target="../media/image1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8.jpg"/><Relationship Id="rId2" Type="http://schemas.openxmlformats.org/officeDocument/2006/relationships/image" Target="../media/image147.jpg"/><Relationship Id="rId1" Type="http://schemas.openxmlformats.org/officeDocument/2006/relationships/slideLayout" Target="../slideLayouts/slideLayout2.xml"/><Relationship Id="rId4" Type="http://schemas.openxmlformats.org/officeDocument/2006/relationships/image" Target="../media/image149.jpg"/></Relationships>
</file>

<file path=ppt/slides/_rels/slide7.xml.rels><?xml version="1.0" encoding="UTF-8" standalone="yes"?>
<Relationships xmlns="http://schemas.openxmlformats.org/package/2006/relationships"><Relationship Id="rId3" Type="http://schemas.openxmlformats.org/officeDocument/2006/relationships/image" Target="../media/image151.jpg"/><Relationship Id="rId2" Type="http://schemas.openxmlformats.org/officeDocument/2006/relationships/image" Target="../media/image150.jpg"/><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8.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image" Target="../media/image15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image" Target="../media/image155.jpg"/><Relationship Id="rId1" Type="http://schemas.openxmlformats.org/officeDocument/2006/relationships/slideLayout" Target="../slideLayouts/slideLayout2.xml"/><Relationship Id="rId4" Type="http://schemas.openxmlformats.org/officeDocument/2006/relationships/image" Target="../media/image15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93788" y="3470231"/>
            <a:ext cx="1735455" cy="525780"/>
          </a:xfrm>
          <a:prstGeom prst="rect">
            <a:avLst/>
          </a:prstGeom>
        </p:spPr>
        <p:txBody>
          <a:bodyPr vert="horz" wrap="square" lIns="0" tIns="16510" rIns="0" bIns="0" rtlCol="0">
            <a:spAutoFit/>
          </a:bodyPr>
          <a:lstStyle/>
          <a:p>
            <a:pPr marL="12700">
              <a:lnSpc>
                <a:spcPct val="100000"/>
              </a:lnSpc>
              <a:spcBef>
                <a:spcPts val="130"/>
              </a:spcBef>
            </a:pPr>
            <a:r>
              <a:rPr sz="3250" spc="135" dirty="0">
                <a:solidFill>
                  <a:srgbClr val="00CABC"/>
                </a:solidFill>
                <a:latin typeface="Tahoma"/>
                <a:cs typeface="Tahoma"/>
              </a:rPr>
              <a:t>expo</a:t>
            </a:r>
            <a:r>
              <a:rPr sz="3250" spc="-235" dirty="0">
                <a:solidFill>
                  <a:srgbClr val="00CABC"/>
                </a:solidFill>
                <a:latin typeface="Tahoma"/>
                <a:cs typeface="Tahoma"/>
              </a:rPr>
              <a:t> </a:t>
            </a:r>
            <a:r>
              <a:rPr sz="2400" spc="-20" dirty="0">
                <a:solidFill>
                  <a:srgbClr val="00CABC"/>
                </a:solidFill>
                <a:latin typeface="Tahoma"/>
                <a:cs typeface="Tahoma"/>
              </a:rPr>
              <a:t>2021</a:t>
            </a:r>
            <a:endParaRPr sz="2400">
              <a:latin typeface="Tahoma"/>
              <a:cs typeface="Tahoma"/>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85" dirty="0"/>
              <a:t>Job</a:t>
            </a:r>
            <a:r>
              <a:rPr spc="-430" dirty="0"/>
              <a:t> </a:t>
            </a:r>
            <a:r>
              <a:rPr spc="-270" dirty="0"/>
              <a:t>Fair</a:t>
            </a:r>
          </a:p>
        </p:txBody>
      </p:sp>
      <p:sp>
        <p:nvSpPr>
          <p:cNvPr id="4" name="object 4"/>
          <p:cNvSpPr txBox="1"/>
          <p:nvPr/>
        </p:nvSpPr>
        <p:spPr>
          <a:xfrm>
            <a:off x="2296693" y="2605830"/>
            <a:ext cx="6768465" cy="1167130"/>
          </a:xfrm>
          <a:prstGeom prst="rect">
            <a:avLst/>
          </a:prstGeom>
        </p:spPr>
        <p:txBody>
          <a:bodyPr vert="horz" wrap="square" lIns="0" tIns="11430" rIns="0" bIns="0" rtlCol="0">
            <a:spAutoFit/>
          </a:bodyPr>
          <a:lstStyle/>
          <a:p>
            <a:pPr marL="38100">
              <a:lnSpc>
                <a:spcPct val="100000"/>
              </a:lnSpc>
              <a:spcBef>
                <a:spcPts val="90"/>
              </a:spcBef>
            </a:pPr>
            <a:r>
              <a:rPr sz="7650" b="1" spc="-150" baseline="19607" dirty="0">
                <a:solidFill>
                  <a:srgbClr val="00CABC"/>
                </a:solidFill>
                <a:latin typeface="Tahoma"/>
                <a:cs typeface="Tahoma"/>
              </a:rPr>
              <a:t>&amp;</a:t>
            </a:r>
            <a:r>
              <a:rPr sz="7500" b="1" spc="-100" dirty="0">
                <a:solidFill>
                  <a:srgbClr val="FFFFFF"/>
                </a:solidFill>
                <a:latin typeface="Tahoma"/>
                <a:cs typeface="Tahoma"/>
              </a:rPr>
              <a:t>Entrepreneur</a:t>
            </a:r>
            <a:endParaRPr sz="7500">
              <a:latin typeface="Tahoma"/>
              <a:cs typeface="Tahoma"/>
            </a:endParaRPr>
          </a:p>
        </p:txBody>
      </p:sp>
      <p:sp>
        <p:nvSpPr>
          <p:cNvPr id="5" name="object 5"/>
          <p:cNvSpPr/>
          <p:nvPr/>
        </p:nvSpPr>
        <p:spPr>
          <a:xfrm>
            <a:off x="4154208" y="1032103"/>
            <a:ext cx="2383790" cy="543560"/>
          </a:xfrm>
          <a:custGeom>
            <a:avLst/>
            <a:gdLst/>
            <a:ahLst/>
            <a:cxnLst/>
            <a:rect l="l" t="t" r="r" b="b"/>
            <a:pathLst>
              <a:path w="2383790" h="543560">
                <a:moveTo>
                  <a:pt x="271538" y="0"/>
                </a:moveTo>
                <a:lnTo>
                  <a:pt x="222727" y="4374"/>
                </a:lnTo>
                <a:lnTo>
                  <a:pt x="176788" y="16987"/>
                </a:lnTo>
                <a:lnTo>
                  <a:pt x="134487" y="37070"/>
                </a:lnTo>
                <a:lnTo>
                  <a:pt x="96590" y="63858"/>
                </a:lnTo>
                <a:lnTo>
                  <a:pt x="63865" y="96584"/>
                </a:lnTo>
                <a:lnTo>
                  <a:pt x="37076" y="134480"/>
                </a:lnTo>
                <a:lnTo>
                  <a:pt x="16992" y="176781"/>
                </a:lnTo>
                <a:lnTo>
                  <a:pt x="4377" y="222718"/>
                </a:lnTo>
                <a:lnTo>
                  <a:pt x="0" y="271526"/>
                </a:lnTo>
                <a:lnTo>
                  <a:pt x="4377" y="320337"/>
                </a:lnTo>
                <a:lnTo>
                  <a:pt x="16992" y="366276"/>
                </a:lnTo>
                <a:lnTo>
                  <a:pt x="37076" y="408577"/>
                </a:lnTo>
                <a:lnTo>
                  <a:pt x="63865" y="446473"/>
                </a:lnTo>
                <a:lnTo>
                  <a:pt x="96590" y="479199"/>
                </a:lnTo>
                <a:lnTo>
                  <a:pt x="134487" y="505987"/>
                </a:lnTo>
                <a:lnTo>
                  <a:pt x="176788" y="526072"/>
                </a:lnTo>
                <a:lnTo>
                  <a:pt x="222727" y="538686"/>
                </a:lnTo>
                <a:lnTo>
                  <a:pt x="271538" y="543064"/>
                </a:lnTo>
                <a:lnTo>
                  <a:pt x="2112048" y="543064"/>
                </a:lnTo>
                <a:lnTo>
                  <a:pt x="2160855" y="538686"/>
                </a:lnTo>
                <a:lnTo>
                  <a:pt x="2206791" y="526072"/>
                </a:lnTo>
                <a:lnTo>
                  <a:pt x="2211125" y="524014"/>
                </a:lnTo>
                <a:lnTo>
                  <a:pt x="271538" y="524014"/>
                </a:lnTo>
                <a:lnTo>
                  <a:pt x="220641" y="518881"/>
                </a:lnTo>
                <a:lnTo>
                  <a:pt x="173254" y="504174"/>
                </a:lnTo>
                <a:lnTo>
                  <a:pt x="130376" y="480898"/>
                </a:lnTo>
                <a:lnTo>
                  <a:pt x="93002" y="450062"/>
                </a:lnTo>
                <a:lnTo>
                  <a:pt x="62166" y="412688"/>
                </a:lnTo>
                <a:lnTo>
                  <a:pt x="38890" y="369809"/>
                </a:lnTo>
                <a:lnTo>
                  <a:pt x="24182" y="322423"/>
                </a:lnTo>
                <a:lnTo>
                  <a:pt x="19050" y="271526"/>
                </a:lnTo>
                <a:lnTo>
                  <a:pt x="24182" y="220635"/>
                </a:lnTo>
                <a:lnTo>
                  <a:pt x="38890" y="173253"/>
                </a:lnTo>
                <a:lnTo>
                  <a:pt x="62166" y="130376"/>
                </a:lnTo>
                <a:lnTo>
                  <a:pt x="93002" y="93002"/>
                </a:lnTo>
                <a:lnTo>
                  <a:pt x="130376" y="62164"/>
                </a:lnTo>
                <a:lnTo>
                  <a:pt x="173254" y="38885"/>
                </a:lnTo>
                <a:lnTo>
                  <a:pt x="220641" y="24177"/>
                </a:lnTo>
                <a:lnTo>
                  <a:pt x="271538" y="19050"/>
                </a:lnTo>
                <a:lnTo>
                  <a:pt x="271538" y="0"/>
                </a:lnTo>
                <a:close/>
              </a:path>
              <a:path w="2383790" h="543560">
                <a:moveTo>
                  <a:pt x="2112048" y="0"/>
                </a:moveTo>
                <a:lnTo>
                  <a:pt x="271538" y="0"/>
                </a:lnTo>
                <a:lnTo>
                  <a:pt x="271538" y="19050"/>
                </a:lnTo>
                <a:lnTo>
                  <a:pt x="2112048" y="19050"/>
                </a:lnTo>
                <a:lnTo>
                  <a:pt x="2162938" y="24177"/>
                </a:lnTo>
                <a:lnTo>
                  <a:pt x="2210320" y="38885"/>
                </a:lnTo>
                <a:lnTo>
                  <a:pt x="2253197" y="62164"/>
                </a:lnTo>
                <a:lnTo>
                  <a:pt x="2290572" y="93002"/>
                </a:lnTo>
                <a:lnTo>
                  <a:pt x="2321407" y="130376"/>
                </a:lnTo>
                <a:lnTo>
                  <a:pt x="2344683" y="173253"/>
                </a:lnTo>
                <a:lnTo>
                  <a:pt x="2359391" y="220635"/>
                </a:lnTo>
                <a:lnTo>
                  <a:pt x="2364524" y="271526"/>
                </a:lnTo>
                <a:lnTo>
                  <a:pt x="2359391" y="322423"/>
                </a:lnTo>
                <a:lnTo>
                  <a:pt x="2344683" y="369809"/>
                </a:lnTo>
                <a:lnTo>
                  <a:pt x="2321407" y="412688"/>
                </a:lnTo>
                <a:lnTo>
                  <a:pt x="2290572" y="450062"/>
                </a:lnTo>
                <a:lnTo>
                  <a:pt x="2253197" y="480898"/>
                </a:lnTo>
                <a:lnTo>
                  <a:pt x="2210320" y="504174"/>
                </a:lnTo>
                <a:lnTo>
                  <a:pt x="2162938" y="518881"/>
                </a:lnTo>
                <a:lnTo>
                  <a:pt x="2112048" y="524014"/>
                </a:lnTo>
                <a:lnTo>
                  <a:pt x="2211125" y="524014"/>
                </a:lnTo>
                <a:lnTo>
                  <a:pt x="2249090" y="505987"/>
                </a:lnTo>
                <a:lnTo>
                  <a:pt x="2286985" y="479199"/>
                </a:lnTo>
                <a:lnTo>
                  <a:pt x="2319709" y="446473"/>
                </a:lnTo>
                <a:lnTo>
                  <a:pt x="2346497" y="408577"/>
                </a:lnTo>
                <a:lnTo>
                  <a:pt x="2366581" y="366276"/>
                </a:lnTo>
                <a:lnTo>
                  <a:pt x="2379196" y="320337"/>
                </a:lnTo>
                <a:lnTo>
                  <a:pt x="2383574" y="271526"/>
                </a:lnTo>
                <a:lnTo>
                  <a:pt x="2379196" y="222718"/>
                </a:lnTo>
                <a:lnTo>
                  <a:pt x="2366581" y="176781"/>
                </a:lnTo>
                <a:lnTo>
                  <a:pt x="2346497" y="134480"/>
                </a:lnTo>
                <a:lnTo>
                  <a:pt x="2319709" y="96584"/>
                </a:lnTo>
                <a:lnTo>
                  <a:pt x="2286985" y="63858"/>
                </a:lnTo>
                <a:lnTo>
                  <a:pt x="2249090" y="37070"/>
                </a:lnTo>
                <a:lnTo>
                  <a:pt x="2206791" y="16987"/>
                </a:lnTo>
                <a:lnTo>
                  <a:pt x="2160855" y="4374"/>
                </a:lnTo>
                <a:lnTo>
                  <a:pt x="2112048" y="0"/>
                </a:lnTo>
                <a:close/>
              </a:path>
            </a:pathLst>
          </a:custGeom>
          <a:solidFill>
            <a:srgbClr val="1CD5BC"/>
          </a:solidFill>
        </p:spPr>
        <p:txBody>
          <a:bodyPr wrap="square" lIns="0" tIns="0" rIns="0" bIns="0" rtlCol="0"/>
          <a:lstStyle/>
          <a:p>
            <a:endParaRPr/>
          </a:p>
        </p:txBody>
      </p:sp>
      <p:sp>
        <p:nvSpPr>
          <p:cNvPr id="6" name="object 6"/>
          <p:cNvSpPr txBox="1"/>
          <p:nvPr/>
        </p:nvSpPr>
        <p:spPr>
          <a:xfrm>
            <a:off x="4366945" y="1117534"/>
            <a:ext cx="1960880" cy="346710"/>
          </a:xfrm>
          <a:prstGeom prst="rect">
            <a:avLst/>
          </a:prstGeom>
        </p:spPr>
        <p:txBody>
          <a:bodyPr vert="horz" wrap="square" lIns="0" tIns="13335" rIns="0" bIns="0" rtlCol="0">
            <a:spAutoFit/>
          </a:bodyPr>
          <a:lstStyle/>
          <a:p>
            <a:pPr marL="12700">
              <a:lnSpc>
                <a:spcPct val="100000"/>
              </a:lnSpc>
              <a:spcBef>
                <a:spcPts val="105"/>
              </a:spcBef>
            </a:pPr>
            <a:r>
              <a:rPr sz="2100" b="1" spc="95" dirty="0">
                <a:solidFill>
                  <a:srgbClr val="FFFFFF"/>
                </a:solidFill>
                <a:latin typeface="Trebuchet MS"/>
                <a:cs typeface="Trebuchet MS"/>
              </a:rPr>
              <a:t>VISI</a:t>
            </a:r>
            <a:r>
              <a:rPr sz="2100" b="1" spc="105" dirty="0">
                <a:solidFill>
                  <a:srgbClr val="FFFFFF"/>
                </a:solidFill>
                <a:latin typeface="Trebuchet MS"/>
                <a:cs typeface="Trebuchet MS"/>
              </a:rPr>
              <a:t>TOR</a:t>
            </a:r>
            <a:r>
              <a:rPr sz="2100" b="1" spc="-160" dirty="0">
                <a:solidFill>
                  <a:srgbClr val="FFFFFF"/>
                </a:solidFill>
                <a:latin typeface="Trebuchet MS"/>
                <a:cs typeface="Trebuchet MS"/>
              </a:rPr>
              <a:t> </a:t>
            </a:r>
            <a:r>
              <a:rPr sz="2100" b="1" spc="100" dirty="0">
                <a:solidFill>
                  <a:srgbClr val="FFFFFF"/>
                </a:solidFill>
                <a:latin typeface="Trebuchet MS"/>
                <a:cs typeface="Trebuchet MS"/>
              </a:rPr>
              <a:t>GUIDE</a:t>
            </a:r>
            <a:endParaRPr sz="2100"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3" name="object 3"/>
          <p:cNvSpPr txBox="1"/>
          <p:nvPr/>
        </p:nvSpPr>
        <p:spPr>
          <a:xfrm>
            <a:off x="673421" y="656590"/>
            <a:ext cx="493395" cy="482600"/>
          </a:xfrm>
          <a:prstGeom prst="rect">
            <a:avLst/>
          </a:prstGeom>
        </p:spPr>
        <p:txBody>
          <a:bodyPr vert="horz" wrap="square" lIns="0" tIns="12700" rIns="0" bIns="0" rtlCol="0">
            <a:spAutoFit/>
          </a:bodyPr>
          <a:lstStyle/>
          <a:p>
            <a:pPr marL="12700">
              <a:lnSpc>
                <a:spcPct val="100000"/>
              </a:lnSpc>
              <a:spcBef>
                <a:spcPts val="100"/>
              </a:spcBef>
            </a:pPr>
            <a:r>
              <a:rPr sz="3000" b="1" spc="170" dirty="0">
                <a:solidFill>
                  <a:srgbClr val="6FCCDC"/>
                </a:solidFill>
                <a:latin typeface="Arial"/>
                <a:cs typeface="Arial"/>
              </a:rPr>
              <a:t>09</a:t>
            </a:r>
            <a:endParaRPr sz="3000">
              <a:latin typeface="Arial"/>
              <a:cs typeface="Arial"/>
            </a:endParaRPr>
          </a:p>
        </p:txBody>
      </p:sp>
      <p:sp>
        <p:nvSpPr>
          <p:cNvPr id="4" name="object 4"/>
          <p:cNvSpPr txBox="1">
            <a:spLocks noGrp="1"/>
          </p:cNvSpPr>
          <p:nvPr>
            <p:ph type="title"/>
          </p:nvPr>
        </p:nvSpPr>
        <p:spPr>
          <a:xfrm>
            <a:off x="1562100" y="558825"/>
            <a:ext cx="7964805" cy="269240"/>
          </a:xfrm>
          <a:prstGeom prst="rect">
            <a:avLst/>
          </a:prstGeom>
        </p:spPr>
        <p:txBody>
          <a:bodyPr vert="horz" wrap="square" lIns="0" tIns="12700" rIns="0" bIns="0" rtlCol="0">
            <a:spAutoFit/>
          </a:bodyPr>
          <a:lstStyle/>
          <a:p>
            <a:pPr marL="12700">
              <a:lnSpc>
                <a:spcPct val="100000"/>
              </a:lnSpc>
              <a:spcBef>
                <a:spcPts val="100"/>
              </a:spcBef>
            </a:pPr>
            <a:r>
              <a:rPr lang="en-US" spc="-15" dirty="0"/>
              <a:t>Visitors can access poster and video content by pressing the hotspot button</a:t>
            </a:r>
            <a:endParaRPr spc="5" dirty="0"/>
          </a:p>
        </p:txBody>
      </p:sp>
      <p:sp>
        <p:nvSpPr>
          <p:cNvPr id="5" name="object 5"/>
          <p:cNvSpPr txBox="1"/>
          <p:nvPr/>
        </p:nvSpPr>
        <p:spPr>
          <a:xfrm>
            <a:off x="1562100" y="802665"/>
            <a:ext cx="7562850" cy="756920"/>
          </a:xfrm>
          <a:prstGeom prst="rect">
            <a:avLst/>
          </a:prstGeom>
        </p:spPr>
        <p:txBody>
          <a:bodyPr vert="horz" wrap="square" lIns="0" tIns="12700" rIns="0" bIns="0" rtlCol="0">
            <a:spAutoFit/>
          </a:bodyPr>
          <a:lstStyle/>
          <a:p>
            <a:pPr marL="12700" marR="5080">
              <a:lnSpc>
                <a:spcPct val="100000"/>
              </a:lnSpc>
              <a:spcBef>
                <a:spcPts val="100"/>
              </a:spcBef>
              <a:tabLst>
                <a:tab pos="4641215" algn="l"/>
              </a:tabLst>
            </a:pPr>
            <a:r>
              <a:rPr lang="en-US" sz="1600" spc="-15" dirty="0" smtClean="0">
                <a:solidFill>
                  <a:srgbClr val="231F20"/>
                </a:solidFill>
                <a:latin typeface="Arial MT"/>
                <a:cs typeface="Arial MT"/>
              </a:rPr>
              <a:t>the numbers are on the booth or the buttons         or </a:t>
            </a:r>
            <a:r>
              <a:rPr lang="en-US" sz="1600" spc="-15" dirty="0" err="1" smtClean="0">
                <a:solidFill>
                  <a:srgbClr val="231F20"/>
                </a:solidFill>
                <a:latin typeface="Arial MT"/>
                <a:cs typeface="Arial MT"/>
              </a:rPr>
              <a:t>navbar</a:t>
            </a:r>
            <a:r>
              <a:rPr lang="en-US" sz="1600" spc="-15" dirty="0" smtClean="0">
                <a:solidFill>
                  <a:srgbClr val="231F20"/>
                </a:solidFill>
                <a:latin typeface="Arial MT"/>
                <a:cs typeface="Arial MT"/>
              </a:rPr>
              <a:t> at the bottom on the mobile. You can also mark your favorite booth by pressing the button </a:t>
            </a:r>
          </a:p>
          <a:p>
            <a:pPr marL="12700" marR="5080">
              <a:lnSpc>
                <a:spcPct val="100000"/>
              </a:lnSpc>
              <a:spcBef>
                <a:spcPts val="100"/>
              </a:spcBef>
              <a:tabLst>
                <a:tab pos="4641215" algn="l"/>
              </a:tabLst>
            </a:pPr>
            <a:r>
              <a:rPr lang="en-US" sz="1600" spc="-15" dirty="0" smtClean="0">
                <a:solidFill>
                  <a:srgbClr val="231F20"/>
                </a:solidFill>
                <a:latin typeface="Arial MT"/>
                <a:cs typeface="Arial MT"/>
              </a:rPr>
              <a:t>but you have to login as a visitor first.</a:t>
            </a:r>
            <a:endParaRPr sz="1600" dirty="0">
              <a:latin typeface="Arial MT"/>
              <a:cs typeface="Arial MT"/>
            </a:endParaRPr>
          </a:p>
        </p:txBody>
      </p:sp>
      <p:graphicFrame>
        <p:nvGraphicFramePr>
          <p:cNvPr id="6" name="object 6"/>
          <p:cNvGraphicFramePr>
            <a:graphicFrameLocks noGrp="1"/>
          </p:cNvGraphicFramePr>
          <p:nvPr/>
        </p:nvGraphicFramePr>
        <p:xfrm>
          <a:off x="1558388" y="2032006"/>
          <a:ext cx="1866264" cy="4041901"/>
        </p:xfrm>
        <a:graphic>
          <a:graphicData uri="http://schemas.openxmlformats.org/drawingml/2006/table">
            <a:tbl>
              <a:tblPr firstRow="1" bandRow="1">
                <a:tableStyleId>{2D5ABB26-0587-4C30-8999-92F81FD0307C}</a:tableStyleId>
              </a:tblPr>
              <a:tblGrid>
                <a:gridCol w="15367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239394">
                  <a:extLst>
                    <a:ext uri="{9D8B030D-6E8A-4147-A177-3AD203B41FA5}">
                      <a16:colId xmlns:a16="http://schemas.microsoft.com/office/drawing/2014/main" val="20002"/>
                    </a:ext>
                  </a:extLst>
                </a:gridCol>
              </a:tblGrid>
              <a:tr h="3214535">
                <a:tc gridSpan="3">
                  <a:txBody>
                    <a:bodyPr/>
                    <a:lstStyle/>
                    <a:p>
                      <a:pPr>
                        <a:lnSpc>
                          <a:spcPct val="100000"/>
                        </a:lnSpc>
                      </a:pPr>
                      <a:endParaRPr sz="1500">
                        <a:latin typeface="Times New Roman"/>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30505">
                <a:tc>
                  <a:txBody>
                    <a:bodyPr/>
                    <a:lstStyle/>
                    <a:p>
                      <a:pPr>
                        <a:lnSpc>
                          <a:spcPct val="100000"/>
                        </a:lnSpc>
                      </a:pPr>
                      <a:endParaRPr sz="700">
                        <a:latin typeface="Times New Roman"/>
                        <a:cs typeface="Times New Roman"/>
                      </a:endParaRPr>
                    </a:p>
                  </a:txBody>
                  <a:tcPr marL="0" marR="0" marT="0" marB="0">
                    <a:lnL w="6350">
                      <a:solidFill>
                        <a:srgbClr val="231F20"/>
                      </a:solidFill>
                      <a:prstDash val="solid"/>
                    </a:lnL>
                    <a:lnR w="28575">
                      <a:solidFill>
                        <a:srgbClr val="D2232A"/>
                      </a:solidFill>
                      <a:prstDash val="solid"/>
                    </a:lnR>
                    <a:lnB w="28575">
                      <a:solidFill>
                        <a:srgbClr val="D2232A"/>
                      </a:solidFill>
                      <a:prstDash val="solid"/>
                    </a:lnB>
                  </a:tcPr>
                </a:tc>
                <a:tc>
                  <a:txBody>
                    <a:bodyPr/>
                    <a:lstStyle/>
                    <a:p>
                      <a:pPr>
                        <a:lnSpc>
                          <a:spcPct val="100000"/>
                        </a:lnSpc>
                      </a:pPr>
                      <a:endParaRPr sz="700">
                        <a:latin typeface="Times New Roman"/>
                        <a:cs typeface="Times New Roman"/>
                      </a:endParaRPr>
                    </a:p>
                  </a:txBody>
                  <a:tcPr marL="0" marR="0" marT="0" marB="0">
                    <a:lnL w="28575">
                      <a:solidFill>
                        <a:srgbClr val="D2232A"/>
                      </a:solidFill>
                      <a:prstDash val="solid"/>
                    </a:lnL>
                    <a:lnR w="28575">
                      <a:solidFill>
                        <a:srgbClr val="D2232A"/>
                      </a:solidFill>
                      <a:prstDash val="solid"/>
                    </a:lnR>
                    <a:lnT w="28575">
                      <a:solidFill>
                        <a:srgbClr val="D2232A"/>
                      </a:solidFill>
                      <a:prstDash val="solid"/>
                    </a:lnT>
                    <a:lnB w="28575">
                      <a:solidFill>
                        <a:srgbClr val="D2232A"/>
                      </a:solidFill>
                      <a:prstDash val="solid"/>
                    </a:lnB>
                  </a:tcPr>
                </a:tc>
                <a:tc>
                  <a:txBody>
                    <a:bodyPr/>
                    <a:lstStyle/>
                    <a:p>
                      <a:pPr>
                        <a:lnSpc>
                          <a:spcPct val="100000"/>
                        </a:lnSpc>
                      </a:pPr>
                      <a:endParaRPr sz="700">
                        <a:latin typeface="Times New Roman"/>
                        <a:cs typeface="Times New Roman"/>
                      </a:endParaRPr>
                    </a:p>
                  </a:txBody>
                  <a:tcPr marL="0" marR="0" marT="0" marB="0">
                    <a:lnL w="28575">
                      <a:solidFill>
                        <a:srgbClr val="D2232A"/>
                      </a:solidFill>
                      <a:prstDash val="solid"/>
                    </a:lnL>
                    <a:lnR w="6350">
                      <a:solidFill>
                        <a:srgbClr val="231F20"/>
                      </a:solidFill>
                      <a:prstDash val="solid"/>
                    </a:lnR>
                    <a:lnB w="28575">
                      <a:solidFill>
                        <a:srgbClr val="D2232A"/>
                      </a:solidFill>
                      <a:prstDash val="solid"/>
                    </a:lnB>
                  </a:tcPr>
                </a:tc>
                <a:extLst>
                  <a:ext uri="{0D108BD9-81ED-4DB2-BD59-A6C34878D82A}">
                    <a16:rowId xmlns:a16="http://schemas.microsoft.com/office/drawing/2014/main" val="10001"/>
                  </a:ext>
                </a:extLst>
              </a:tr>
              <a:tr h="305346">
                <a:tc>
                  <a:txBody>
                    <a:bodyPr/>
                    <a:lstStyle/>
                    <a:p>
                      <a:pPr>
                        <a:lnSpc>
                          <a:spcPct val="100000"/>
                        </a:lnSpc>
                      </a:pPr>
                      <a:endParaRPr sz="1500">
                        <a:latin typeface="Times New Roman"/>
                        <a:cs typeface="Times New Roman"/>
                      </a:endParaRPr>
                    </a:p>
                  </a:txBody>
                  <a:tcPr marL="0" marR="0" marT="0" marB="0">
                    <a:lnL w="38100">
                      <a:solidFill>
                        <a:srgbClr val="D2232A"/>
                      </a:solidFill>
                      <a:prstDash val="solid"/>
                    </a:lnL>
                    <a:lnR w="28575">
                      <a:solidFill>
                        <a:srgbClr val="D2232A"/>
                      </a:solidFill>
                      <a:prstDash val="solid"/>
                    </a:lnR>
                    <a:lnT w="28575">
                      <a:solidFill>
                        <a:srgbClr val="D2232A"/>
                      </a:solidFill>
                      <a:prstDash val="solid"/>
                    </a:lnT>
                    <a:lnB w="28575">
                      <a:solidFill>
                        <a:srgbClr val="D2232A"/>
                      </a:solidFill>
                      <a:prstDash val="solid"/>
                    </a:lnB>
                  </a:tcPr>
                </a:tc>
                <a:tc>
                  <a:txBody>
                    <a:bodyPr/>
                    <a:lstStyle/>
                    <a:p>
                      <a:pPr>
                        <a:lnSpc>
                          <a:spcPct val="100000"/>
                        </a:lnSpc>
                      </a:pPr>
                      <a:endParaRPr sz="1500">
                        <a:latin typeface="Times New Roman"/>
                        <a:cs typeface="Times New Roman"/>
                      </a:endParaRPr>
                    </a:p>
                  </a:txBody>
                  <a:tcPr marL="0" marR="0" marT="0" marB="0">
                    <a:lnL w="28575">
                      <a:solidFill>
                        <a:srgbClr val="D2232A"/>
                      </a:solidFill>
                      <a:prstDash val="solid"/>
                    </a:lnL>
                    <a:lnR w="28575">
                      <a:solidFill>
                        <a:srgbClr val="D2232A"/>
                      </a:solidFill>
                      <a:prstDash val="solid"/>
                    </a:lnR>
                    <a:lnT w="28575">
                      <a:solidFill>
                        <a:srgbClr val="D2232A"/>
                      </a:solidFill>
                      <a:prstDash val="solid"/>
                    </a:lnT>
                    <a:lnB w="28575">
                      <a:solidFill>
                        <a:srgbClr val="D2232A"/>
                      </a:solidFill>
                      <a:prstDash val="solid"/>
                    </a:lnB>
                  </a:tcPr>
                </a:tc>
                <a:tc>
                  <a:txBody>
                    <a:bodyPr/>
                    <a:lstStyle/>
                    <a:p>
                      <a:pPr>
                        <a:lnSpc>
                          <a:spcPct val="100000"/>
                        </a:lnSpc>
                      </a:pPr>
                      <a:endParaRPr sz="1500">
                        <a:latin typeface="Times New Roman"/>
                        <a:cs typeface="Times New Roman"/>
                      </a:endParaRPr>
                    </a:p>
                  </a:txBody>
                  <a:tcPr marL="0" marR="0" marT="0" marB="0">
                    <a:lnL w="28575">
                      <a:solidFill>
                        <a:srgbClr val="D2232A"/>
                      </a:solidFill>
                      <a:prstDash val="solid"/>
                    </a:lnL>
                    <a:lnR w="6350">
                      <a:solidFill>
                        <a:srgbClr val="D2232A"/>
                      </a:solidFill>
                      <a:prstDash val="solid"/>
                    </a:lnR>
                    <a:lnT w="28575">
                      <a:solidFill>
                        <a:srgbClr val="D2232A"/>
                      </a:solidFill>
                      <a:prstDash val="solid"/>
                    </a:lnT>
                    <a:lnB w="28575">
                      <a:solidFill>
                        <a:srgbClr val="D2232A"/>
                      </a:solidFill>
                      <a:prstDash val="solid"/>
                    </a:lnB>
                  </a:tcPr>
                </a:tc>
                <a:extLst>
                  <a:ext uri="{0D108BD9-81ED-4DB2-BD59-A6C34878D82A}">
                    <a16:rowId xmlns:a16="http://schemas.microsoft.com/office/drawing/2014/main" val="10002"/>
                  </a:ext>
                </a:extLst>
              </a:tr>
              <a:tr h="391515">
                <a:tc gridSpan="3">
                  <a:txBody>
                    <a:bodyPr/>
                    <a:lstStyle/>
                    <a:p>
                      <a:pPr>
                        <a:lnSpc>
                          <a:spcPct val="100000"/>
                        </a:lnSpc>
                      </a:pPr>
                      <a:endParaRPr sz="1500">
                        <a:latin typeface="Times New Roman"/>
                        <a:cs typeface="Times New Roman"/>
                      </a:endParaRPr>
                    </a:p>
                  </a:txBody>
                  <a:tcPr marL="0" marR="0" marT="0" marB="0">
                    <a:lnL w="6350">
                      <a:solidFill>
                        <a:srgbClr val="231F20"/>
                      </a:solidFill>
                      <a:prstDash val="solid"/>
                    </a:lnL>
                    <a:lnR w="6350">
                      <a:solidFill>
                        <a:srgbClr val="231F20"/>
                      </a:solidFill>
                      <a:prstDash val="solid"/>
                    </a:lnR>
                    <a:lnT w="28575" cap="flat" cmpd="sng" algn="ctr">
                      <a:solidFill>
                        <a:srgbClr val="D2232A"/>
                      </a:solidFill>
                      <a:prstDash val="solid"/>
                      <a:round/>
                      <a:headEnd type="none" w="med" len="med"/>
                      <a:tailEnd type="none" w="med" len="med"/>
                    </a:lnT>
                    <a:lnB w="6350">
                      <a:solidFill>
                        <a:srgbClr val="231F2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pSp>
        <p:nvGrpSpPr>
          <p:cNvPr id="7" name="object 7"/>
          <p:cNvGrpSpPr/>
          <p:nvPr/>
        </p:nvGrpSpPr>
        <p:grpSpPr>
          <a:xfrm>
            <a:off x="1573377" y="2035149"/>
            <a:ext cx="1866900" cy="4042410"/>
            <a:chOff x="1573377" y="2035149"/>
            <a:chExt cx="1866900" cy="4042410"/>
          </a:xfrm>
        </p:grpSpPr>
        <p:pic>
          <p:nvPicPr>
            <p:cNvPr id="8" name="object 8"/>
            <p:cNvPicPr/>
            <p:nvPr/>
          </p:nvPicPr>
          <p:blipFill>
            <a:blip r:embed="rId2" cstate="print"/>
            <a:stretch>
              <a:fillRect/>
            </a:stretch>
          </p:blipFill>
          <p:spPr>
            <a:xfrm>
              <a:off x="1573377" y="2035149"/>
              <a:ext cx="1866645" cy="4041914"/>
            </a:xfrm>
            <a:prstGeom prst="rect">
              <a:avLst/>
            </a:prstGeom>
          </p:spPr>
        </p:pic>
        <p:sp>
          <p:nvSpPr>
            <p:cNvPr id="9" name="object 9"/>
            <p:cNvSpPr/>
            <p:nvPr/>
          </p:nvSpPr>
          <p:spPr>
            <a:xfrm>
              <a:off x="2349500" y="2530576"/>
              <a:ext cx="989330" cy="1934210"/>
            </a:xfrm>
            <a:custGeom>
              <a:avLst/>
              <a:gdLst/>
              <a:ahLst/>
              <a:cxnLst/>
              <a:rect l="l" t="t" r="r" b="b"/>
              <a:pathLst>
                <a:path w="989329" h="1934210">
                  <a:moveTo>
                    <a:pt x="482600" y="1774723"/>
                  </a:moveTo>
                  <a:lnTo>
                    <a:pt x="711200" y="1774723"/>
                  </a:lnTo>
                  <a:lnTo>
                    <a:pt x="711200" y="1495323"/>
                  </a:lnTo>
                  <a:lnTo>
                    <a:pt x="482600" y="1495323"/>
                  </a:lnTo>
                  <a:lnTo>
                    <a:pt x="482600" y="1774723"/>
                  </a:lnTo>
                  <a:close/>
                </a:path>
                <a:path w="989329" h="1934210">
                  <a:moveTo>
                    <a:pt x="0" y="1933905"/>
                  </a:moveTo>
                  <a:lnTo>
                    <a:pt x="228600" y="1933905"/>
                  </a:lnTo>
                  <a:lnTo>
                    <a:pt x="228600" y="1654505"/>
                  </a:lnTo>
                  <a:lnTo>
                    <a:pt x="0" y="1654505"/>
                  </a:lnTo>
                  <a:lnTo>
                    <a:pt x="0" y="1933905"/>
                  </a:lnTo>
                  <a:close/>
                </a:path>
                <a:path w="989329" h="1934210">
                  <a:moveTo>
                    <a:pt x="760602" y="238023"/>
                  </a:moveTo>
                  <a:lnTo>
                    <a:pt x="989202" y="238023"/>
                  </a:lnTo>
                  <a:lnTo>
                    <a:pt x="989202" y="0"/>
                  </a:lnTo>
                  <a:lnTo>
                    <a:pt x="760602" y="0"/>
                  </a:lnTo>
                  <a:lnTo>
                    <a:pt x="760602" y="238023"/>
                  </a:lnTo>
                  <a:close/>
                </a:path>
              </a:pathLst>
            </a:custGeom>
            <a:ln w="25400">
              <a:solidFill>
                <a:srgbClr val="D2232A"/>
              </a:solidFill>
            </a:ln>
          </p:spPr>
          <p:txBody>
            <a:bodyPr wrap="square" lIns="0" tIns="0" rIns="0" bIns="0" rtlCol="0"/>
            <a:lstStyle/>
            <a:p>
              <a:endParaRPr/>
            </a:p>
          </p:txBody>
        </p:sp>
      </p:grpSp>
      <p:sp>
        <p:nvSpPr>
          <p:cNvPr id="10" name="object 10"/>
          <p:cNvSpPr txBox="1"/>
          <p:nvPr/>
        </p:nvSpPr>
        <p:spPr>
          <a:xfrm>
            <a:off x="1570863" y="6169943"/>
            <a:ext cx="18719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Arial MT"/>
                <a:cs typeface="Arial MT"/>
              </a:rPr>
              <a:t>Mobile</a:t>
            </a:r>
            <a:r>
              <a:rPr sz="1200" spc="-25" dirty="0">
                <a:solidFill>
                  <a:srgbClr val="231F20"/>
                </a:solidFill>
                <a:latin typeface="Arial MT"/>
                <a:cs typeface="Arial MT"/>
              </a:rPr>
              <a:t> </a:t>
            </a:r>
            <a:r>
              <a:rPr sz="1200" dirty="0">
                <a:solidFill>
                  <a:srgbClr val="231F20"/>
                </a:solidFill>
                <a:latin typeface="Arial MT"/>
                <a:cs typeface="Arial MT"/>
              </a:rPr>
              <a:t>-</a:t>
            </a:r>
            <a:r>
              <a:rPr sz="1200" spc="-20" dirty="0">
                <a:solidFill>
                  <a:srgbClr val="231F20"/>
                </a:solidFill>
                <a:latin typeface="Arial MT"/>
                <a:cs typeface="Arial MT"/>
              </a:rPr>
              <a:t> </a:t>
            </a:r>
            <a:r>
              <a:rPr sz="1200" spc="-5" dirty="0">
                <a:solidFill>
                  <a:srgbClr val="231F20"/>
                </a:solidFill>
                <a:latin typeface="Arial MT"/>
                <a:cs typeface="Arial MT"/>
              </a:rPr>
              <a:t>Navigasi</a:t>
            </a:r>
            <a:r>
              <a:rPr sz="1200" spc="-25" dirty="0">
                <a:solidFill>
                  <a:srgbClr val="231F20"/>
                </a:solidFill>
                <a:latin typeface="Arial MT"/>
                <a:cs typeface="Arial MT"/>
              </a:rPr>
              <a:t> </a:t>
            </a:r>
            <a:r>
              <a:rPr sz="1200" spc="-5" dirty="0">
                <a:solidFill>
                  <a:srgbClr val="231F20"/>
                </a:solidFill>
                <a:latin typeface="Arial MT"/>
                <a:cs typeface="Arial MT"/>
              </a:rPr>
              <a:t>2D</a:t>
            </a:r>
            <a:r>
              <a:rPr sz="1200" spc="-25" dirty="0">
                <a:solidFill>
                  <a:srgbClr val="231F20"/>
                </a:solidFill>
                <a:latin typeface="Arial MT"/>
                <a:cs typeface="Arial MT"/>
              </a:rPr>
              <a:t> </a:t>
            </a:r>
            <a:r>
              <a:rPr sz="1200" dirty="0">
                <a:solidFill>
                  <a:srgbClr val="231F20"/>
                </a:solidFill>
                <a:latin typeface="Arial MT"/>
                <a:cs typeface="Arial MT"/>
              </a:rPr>
              <a:t>Booth</a:t>
            </a:r>
            <a:endParaRPr sz="1200">
              <a:latin typeface="Arial MT"/>
              <a:cs typeface="Arial MT"/>
            </a:endParaRPr>
          </a:p>
        </p:txBody>
      </p:sp>
      <p:sp>
        <p:nvSpPr>
          <p:cNvPr id="11" name="object 11"/>
          <p:cNvSpPr txBox="1"/>
          <p:nvPr/>
        </p:nvSpPr>
        <p:spPr>
          <a:xfrm>
            <a:off x="5873991" y="6168850"/>
            <a:ext cx="198183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25" dirty="0">
                <a:solidFill>
                  <a:srgbClr val="231F20"/>
                </a:solidFill>
                <a:latin typeface="Arial MT"/>
                <a:cs typeface="Arial MT"/>
              </a:rPr>
              <a:t> </a:t>
            </a:r>
            <a:r>
              <a:rPr sz="1200" dirty="0">
                <a:solidFill>
                  <a:srgbClr val="231F20"/>
                </a:solidFill>
                <a:latin typeface="Arial MT"/>
                <a:cs typeface="Arial MT"/>
              </a:rPr>
              <a:t>-</a:t>
            </a:r>
            <a:r>
              <a:rPr sz="1200" spc="-20" dirty="0">
                <a:solidFill>
                  <a:srgbClr val="231F20"/>
                </a:solidFill>
                <a:latin typeface="Arial MT"/>
                <a:cs typeface="Arial MT"/>
              </a:rPr>
              <a:t> </a:t>
            </a:r>
            <a:r>
              <a:rPr sz="1200" spc="-5" dirty="0">
                <a:solidFill>
                  <a:srgbClr val="231F20"/>
                </a:solidFill>
                <a:latin typeface="Arial MT"/>
                <a:cs typeface="Arial MT"/>
              </a:rPr>
              <a:t>Navigasi</a:t>
            </a:r>
            <a:r>
              <a:rPr sz="1200" spc="-25" dirty="0">
                <a:solidFill>
                  <a:srgbClr val="231F20"/>
                </a:solidFill>
                <a:latin typeface="Arial MT"/>
                <a:cs typeface="Arial MT"/>
              </a:rPr>
              <a:t> </a:t>
            </a:r>
            <a:r>
              <a:rPr sz="1200" spc="-5" dirty="0">
                <a:solidFill>
                  <a:srgbClr val="231F20"/>
                </a:solidFill>
                <a:latin typeface="Arial MT"/>
                <a:cs typeface="Arial MT"/>
              </a:rPr>
              <a:t>3D</a:t>
            </a:r>
            <a:r>
              <a:rPr sz="1200" spc="-20" dirty="0">
                <a:solidFill>
                  <a:srgbClr val="231F20"/>
                </a:solidFill>
                <a:latin typeface="Arial MT"/>
                <a:cs typeface="Arial MT"/>
              </a:rPr>
              <a:t> </a:t>
            </a:r>
            <a:r>
              <a:rPr sz="1200" dirty="0">
                <a:solidFill>
                  <a:srgbClr val="231F20"/>
                </a:solidFill>
                <a:latin typeface="Arial MT"/>
                <a:cs typeface="Arial MT"/>
              </a:rPr>
              <a:t>Booth</a:t>
            </a:r>
            <a:endParaRPr sz="1200">
              <a:latin typeface="Arial MT"/>
              <a:cs typeface="Arial MT"/>
            </a:endParaRPr>
          </a:p>
        </p:txBody>
      </p:sp>
      <p:pic>
        <p:nvPicPr>
          <p:cNvPr id="12" name="object 12"/>
          <p:cNvPicPr/>
          <p:nvPr/>
        </p:nvPicPr>
        <p:blipFill>
          <a:blip r:embed="rId3" cstate="print"/>
          <a:stretch>
            <a:fillRect/>
          </a:stretch>
        </p:blipFill>
        <p:spPr>
          <a:xfrm>
            <a:off x="5588000" y="819594"/>
            <a:ext cx="247637" cy="247637"/>
          </a:xfrm>
          <a:prstGeom prst="rect">
            <a:avLst/>
          </a:prstGeom>
        </p:spPr>
      </p:pic>
      <p:grpSp>
        <p:nvGrpSpPr>
          <p:cNvPr id="13" name="object 13"/>
          <p:cNvGrpSpPr/>
          <p:nvPr/>
        </p:nvGrpSpPr>
        <p:grpSpPr>
          <a:xfrm>
            <a:off x="7727950" y="536994"/>
            <a:ext cx="2541905" cy="802016"/>
            <a:chOff x="7756525" y="565569"/>
            <a:chExt cx="2541905" cy="802016"/>
          </a:xfrm>
        </p:grpSpPr>
        <p:pic>
          <p:nvPicPr>
            <p:cNvPr id="14" name="object 14"/>
            <p:cNvPicPr/>
            <p:nvPr/>
          </p:nvPicPr>
          <p:blipFill>
            <a:blip r:embed="rId4" cstate="print"/>
            <a:stretch>
              <a:fillRect/>
            </a:stretch>
          </p:blipFill>
          <p:spPr>
            <a:xfrm>
              <a:off x="7756525" y="1118031"/>
              <a:ext cx="249554" cy="249554"/>
            </a:xfrm>
            <a:prstGeom prst="rect">
              <a:avLst/>
            </a:prstGeom>
          </p:spPr>
        </p:pic>
        <p:pic>
          <p:nvPicPr>
            <p:cNvPr id="15" name="object 15"/>
            <p:cNvPicPr/>
            <p:nvPr/>
          </p:nvPicPr>
          <p:blipFill>
            <a:blip r:embed="rId5" cstate="print"/>
            <a:stretch>
              <a:fillRect/>
            </a:stretch>
          </p:blipFill>
          <p:spPr>
            <a:xfrm>
              <a:off x="8304022" y="565569"/>
              <a:ext cx="279412" cy="254012"/>
            </a:xfrm>
            <a:prstGeom prst="rect">
              <a:avLst/>
            </a:prstGeom>
          </p:spPr>
        </p:pic>
        <p:pic>
          <p:nvPicPr>
            <p:cNvPr id="16" name="object 16"/>
            <p:cNvPicPr/>
            <p:nvPr/>
          </p:nvPicPr>
          <p:blipFill>
            <a:blip r:embed="rId6" cstate="print"/>
            <a:stretch>
              <a:fillRect/>
            </a:stretch>
          </p:blipFill>
          <p:spPr>
            <a:xfrm>
              <a:off x="8867775" y="848153"/>
              <a:ext cx="1430654" cy="248174"/>
            </a:xfrm>
            <a:prstGeom prst="rect">
              <a:avLst/>
            </a:prstGeom>
          </p:spPr>
        </p:pic>
        <p:sp>
          <p:nvSpPr>
            <p:cNvPr id="17" name="object 17"/>
            <p:cNvSpPr/>
            <p:nvPr/>
          </p:nvSpPr>
          <p:spPr>
            <a:xfrm>
              <a:off x="8867775" y="848156"/>
              <a:ext cx="1430655" cy="248285"/>
            </a:xfrm>
            <a:custGeom>
              <a:avLst/>
              <a:gdLst/>
              <a:ahLst/>
              <a:cxnLst/>
              <a:rect l="l" t="t" r="r" b="b"/>
              <a:pathLst>
                <a:path w="1430654" h="248284">
                  <a:moveTo>
                    <a:pt x="0" y="248170"/>
                  </a:moveTo>
                  <a:lnTo>
                    <a:pt x="1430654" y="248170"/>
                  </a:lnTo>
                  <a:lnTo>
                    <a:pt x="1430654" y="0"/>
                  </a:lnTo>
                  <a:lnTo>
                    <a:pt x="0" y="0"/>
                  </a:lnTo>
                  <a:lnTo>
                    <a:pt x="0" y="248170"/>
                  </a:lnTo>
                  <a:close/>
                </a:path>
              </a:pathLst>
            </a:custGeom>
            <a:ln w="6350">
              <a:solidFill>
                <a:srgbClr val="231F20"/>
              </a:solidFill>
            </a:ln>
          </p:spPr>
          <p:txBody>
            <a:bodyPr wrap="square" lIns="0" tIns="0" rIns="0" bIns="0" rtlCol="0"/>
            <a:lstStyle/>
            <a:p>
              <a:endParaRPr/>
            </a:p>
          </p:txBody>
        </p:sp>
      </p:grpSp>
      <p:grpSp>
        <p:nvGrpSpPr>
          <p:cNvPr id="18" name="object 18"/>
          <p:cNvGrpSpPr/>
          <p:nvPr/>
        </p:nvGrpSpPr>
        <p:grpSpPr>
          <a:xfrm>
            <a:off x="3754628" y="2033562"/>
            <a:ext cx="6488430" cy="4057650"/>
            <a:chOff x="3754628" y="2033562"/>
            <a:chExt cx="6488430" cy="4057650"/>
          </a:xfrm>
        </p:grpSpPr>
        <p:pic>
          <p:nvPicPr>
            <p:cNvPr id="19" name="object 19"/>
            <p:cNvPicPr/>
            <p:nvPr/>
          </p:nvPicPr>
          <p:blipFill>
            <a:blip r:embed="rId7" cstate="print"/>
            <a:stretch>
              <a:fillRect/>
            </a:stretch>
          </p:blipFill>
          <p:spPr>
            <a:xfrm>
              <a:off x="3757803" y="2036737"/>
              <a:ext cx="6481914" cy="4051198"/>
            </a:xfrm>
            <a:prstGeom prst="rect">
              <a:avLst/>
            </a:prstGeom>
          </p:spPr>
        </p:pic>
        <p:sp>
          <p:nvSpPr>
            <p:cNvPr id="20" name="object 20"/>
            <p:cNvSpPr/>
            <p:nvPr/>
          </p:nvSpPr>
          <p:spPr>
            <a:xfrm>
              <a:off x="3757803" y="2036737"/>
              <a:ext cx="6482080" cy="4051300"/>
            </a:xfrm>
            <a:custGeom>
              <a:avLst/>
              <a:gdLst/>
              <a:ahLst/>
              <a:cxnLst/>
              <a:rect l="l" t="t" r="r" b="b"/>
              <a:pathLst>
                <a:path w="6482080" h="4051300">
                  <a:moveTo>
                    <a:pt x="0" y="4051198"/>
                  </a:moveTo>
                  <a:lnTo>
                    <a:pt x="6481927" y="4051198"/>
                  </a:lnTo>
                  <a:lnTo>
                    <a:pt x="6481927" y="0"/>
                  </a:lnTo>
                  <a:lnTo>
                    <a:pt x="0" y="0"/>
                  </a:lnTo>
                  <a:lnTo>
                    <a:pt x="0" y="4051198"/>
                  </a:lnTo>
                  <a:close/>
                </a:path>
              </a:pathLst>
            </a:custGeom>
            <a:ln w="6349">
              <a:solidFill>
                <a:srgbClr val="231F20"/>
              </a:solidFill>
            </a:ln>
          </p:spPr>
          <p:txBody>
            <a:bodyPr wrap="square" lIns="0" tIns="0" rIns="0" bIns="0" rtlCol="0"/>
            <a:lstStyle/>
            <a:p>
              <a:endParaRPr/>
            </a:p>
          </p:txBody>
        </p:sp>
        <p:sp>
          <p:nvSpPr>
            <p:cNvPr id="21" name="object 21"/>
            <p:cNvSpPr/>
            <p:nvPr/>
          </p:nvSpPr>
          <p:spPr>
            <a:xfrm>
              <a:off x="3770503" y="2416276"/>
              <a:ext cx="5727700" cy="2778125"/>
            </a:xfrm>
            <a:custGeom>
              <a:avLst/>
              <a:gdLst/>
              <a:ahLst/>
              <a:cxnLst/>
              <a:rect l="l" t="t" r="r" b="b"/>
              <a:pathLst>
                <a:path w="5727700" h="2778125">
                  <a:moveTo>
                    <a:pt x="0" y="2778023"/>
                  </a:moveTo>
                  <a:lnTo>
                    <a:pt x="1600200" y="2778023"/>
                  </a:lnTo>
                  <a:lnTo>
                    <a:pt x="1600200" y="1184605"/>
                  </a:lnTo>
                  <a:lnTo>
                    <a:pt x="0" y="1184605"/>
                  </a:lnTo>
                  <a:lnTo>
                    <a:pt x="0" y="2778023"/>
                  </a:lnTo>
                  <a:close/>
                </a:path>
                <a:path w="5727700" h="2778125">
                  <a:moveTo>
                    <a:pt x="2211197" y="2073605"/>
                  </a:moveTo>
                  <a:lnTo>
                    <a:pt x="2439797" y="2073605"/>
                  </a:lnTo>
                  <a:lnTo>
                    <a:pt x="2439797" y="1794205"/>
                  </a:lnTo>
                  <a:lnTo>
                    <a:pt x="2211197" y="1794205"/>
                  </a:lnTo>
                  <a:lnTo>
                    <a:pt x="2211197" y="2073605"/>
                  </a:lnTo>
                  <a:close/>
                </a:path>
                <a:path w="5727700" h="2778125">
                  <a:moveTo>
                    <a:pt x="4370197" y="1743405"/>
                  </a:moveTo>
                  <a:lnTo>
                    <a:pt x="4598797" y="1743405"/>
                  </a:lnTo>
                  <a:lnTo>
                    <a:pt x="4598797" y="1464005"/>
                  </a:lnTo>
                  <a:lnTo>
                    <a:pt x="4370197" y="1464005"/>
                  </a:lnTo>
                  <a:lnTo>
                    <a:pt x="4370197" y="1743405"/>
                  </a:lnTo>
                  <a:close/>
                </a:path>
                <a:path w="5727700" h="2778125">
                  <a:moveTo>
                    <a:pt x="2781300" y="431800"/>
                  </a:moveTo>
                  <a:lnTo>
                    <a:pt x="5727700" y="431800"/>
                  </a:lnTo>
                  <a:lnTo>
                    <a:pt x="5727700" y="0"/>
                  </a:lnTo>
                  <a:lnTo>
                    <a:pt x="2781300" y="0"/>
                  </a:lnTo>
                  <a:lnTo>
                    <a:pt x="2781300" y="431800"/>
                  </a:lnTo>
                  <a:close/>
                </a:path>
              </a:pathLst>
            </a:custGeom>
            <a:ln w="25400">
              <a:solidFill>
                <a:srgbClr val="D2232A"/>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73396" y="2032006"/>
            <a:ext cx="1873250" cy="4048760"/>
            <a:chOff x="1573396" y="2032006"/>
            <a:chExt cx="1873250" cy="4048760"/>
          </a:xfrm>
        </p:grpSpPr>
        <p:pic>
          <p:nvPicPr>
            <p:cNvPr id="3" name="object 3"/>
            <p:cNvPicPr/>
            <p:nvPr/>
          </p:nvPicPr>
          <p:blipFill>
            <a:blip r:embed="rId2" cstate="print"/>
            <a:stretch>
              <a:fillRect/>
            </a:stretch>
          </p:blipFill>
          <p:spPr>
            <a:xfrm>
              <a:off x="1576552" y="2083920"/>
              <a:ext cx="1866645" cy="3993143"/>
            </a:xfrm>
            <a:prstGeom prst="rect">
              <a:avLst/>
            </a:prstGeom>
          </p:spPr>
        </p:pic>
        <p:sp>
          <p:nvSpPr>
            <p:cNvPr id="4" name="object 4"/>
            <p:cNvSpPr/>
            <p:nvPr/>
          </p:nvSpPr>
          <p:spPr>
            <a:xfrm>
              <a:off x="1576552" y="2035162"/>
              <a:ext cx="1866900" cy="4042410"/>
            </a:xfrm>
            <a:custGeom>
              <a:avLst/>
              <a:gdLst/>
              <a:ahLst/>
              <a:cxnLst/>
              <a:rect l="l" t="t" r="r" b="b"/>
              <a:pathLst>
                <a:path w="1866900" h="4042410">
                  <a:moveTo>
                    <a:pt x="0" y="4041902"/>
                  </a:moveTo>
                  <a:lnTo>
                    <a:pt x="1866645" y="4041902"/>
                  </a:lnTo>
                  <a:lnTo>
                    <a:pt x="1866645" y="0"/>
                  </a:lnTo>
                  <a:lnTo>
                    <a:pt x="0" y="0"/>
                  </a:lnTo>
                  <a:lnTo>
                    <a:pt x="0" y="4041902"/>
                  </a:lnTo>
                  <a:close/>
                </a:path>
              </a:pathLst>
            </a:custGeom>
            <a:ln w="6311">
              <a:solidFill>
                <a:srgbClr val="231F20"/>
              </a:solidFill>
            </a:ln>
          </p:spPr>
          <p:txBody>
            <a:bodyPr wrap="square" lIns="0" tIns="0" rIns="0" bIns="0" rtlCol="0"/>
            <a:lstStyle/>
            <a:p>
              <a:endParaRPr/>
            </a:p>
          </p:txBody>
        </p:sp>
      </p:grpSp>
      <p:grpSp>
        <p:nvGrpSpPr>
          <p:cNvPr id="5" name="object 5"/>
          <p:cNvGrpSpPr/>
          <p:nvPr/>
        </p:nvGrpSpPr>
        <p:grpSpPr>
          <a:xfrm>
            <a:off x="3761206" y="2028825"/>
            <a:ext cx="6485255" cy="4055745"/>
            <a:chOff x="3761206" y="2028825"/>
            <a:chExt cx="6485255" cy="4055745"/>
          </a:xfrm>
        </p:grpSpPr>
        <p:pic>
          <p:nvPicPr>
            <p:cNvPr id="6" name="object 6"/>
            <p:cNvPicPr/>
            <p:nvPr/>
          </p:nvPicPr>
          <p:blipFill>
            <a:blip r:embed="rId3" cstate="print"/>
            <a:stretch>
              <a:fillRect/>
            </a:stretch>
          </p:blipFill>
          <p:spPr>
            <a:xfrm>
              <a:off x="3761206" y="2031174"/>
              <a:ext cx="6484670" cy="4052912"/>
            </a:xfrm>
            <a:prstGeom prst="rect">
              <a:avLst/>
            </a:prstGeom>
          </p:spPr>
        </p:pic>
        <p:sp>
          <p:nvSpPr>
            <p:cNvPr id="7" name="object 7"/>
            <p:cNvSpPr/>
            <p:nvPr/>
          </p:nvSpPr>
          <p:spPr>
            <a:xfrm>
              <a:off x="3765435" y="2032000"/>
              <a:ext cx="6469380" cy="4043679"/>
            </a:xfrm>
            <a:custGeom>
              <a:avLst/>
              <a:gdLst/>
              <a:ahLst/>
              <a:cxnLst/>
              <a:rect l="l" t="t" r="r" b="b"/>
              <a:pathLst>
                <a:path w="6469380" h="4043679">
                  <a:moveTo>
                    <a:pt x="0" y="4043362"/>
                  </a:moveTo>
                  <a:lnTo>
                    <a:pt x="6469367" y="4043362"/>
                  </a:lnTo>
                  <a:lnTo>
                    <a:pt x="6469367" y="0"/>
                  </a:lnTo>
                  <a:lnTo>
                    <a:pt x="0" y="0"/>
                  </a:lnTo>
                  <a:lnTo>
                    <a:pt x="0" y="4043362"/>
                  </a:lnTo>
                  <a:close/>
                </a:path>
              </a:pathLst>
            </a:custGeom>
            <a:ln w="6349">
              <a:solidFill>
                <a:srgbClr val="231F20"/>
              </a:solidFill>
            </a:ln>
          </p:spPr>
          <p:txBody>
            <a:bodyPr wrap="square" lIns="0" tIns="0" rIns="0" bIns="0" rtlCol="0"/>
            <a:lstStyle/>
            <a:p>
              <a:endParaRPr/>
            </a:p>
          </p:txBody>
        </p:sp>
      </p:grpSp>
      <p:sp>
        <p:nvSpPr>
          <p:cNvPr id="8" name="object 8"/>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9" name="object 9"/>
          <p:cNvSpPr txBox="1">
            <a:spLocks noGrp="1"/>
          </p:cNvSpPr>
          <p:nvPr>
            <p:ph type="title"/>
          </p:nvPr>
        </p:nvSpPr>
        <p:spPr>
          <a:xfrm>
            <a:off x="710947" y="656590"/>
            <a:ext cx="418465" cy="482600"/>
          </a:xfrm>
          <a:prstGeom prst="rect">
            <a:avLst/>
          </a:prstGeom>
        </p:spPr>
        <p:txBody>
          <a:bodyPr vert="horz" wrap="square" lIns="0" tIns="12700" rIns="0" bIns="0" rtlCol="0">
            <a:spAutoFit/>
          </a:bodyPr>
          <a:lstStyle/>
          <a:p>
            <a:pPr marL="12700">
              <a:lnSpc>
                <a:spcPct val="100000"/>
              </a:lnSpc>
              <a:spcBef>
                <a:spcPts val="100"/>
              </a:spcBef>
            </a:pPr>
            <a:r>
              <a:rPr sz="3000" b="1" spc="-125" dirty="0">
                <a:solidFill>
                  <a:srgbClr val="6FCCDC"/>
                </a:solidFill>
                <a:latin typeface="Arial"/>
                <a:cs typeface="Arial"/>
              </a:rPr>
              <a:t>10</a:t>
            </a:r>
            <a:endParaRPr sz="3000">
              <a:latin typeface="Arial"/>
              <a:cs typeface="Arial"/>
            </a:endParaRPr>
          </a:p>
        </p:txBody>
      </p:sp>
      <p:sp>
        <p:nvSpPr>
          <p:cNvPr id="10" name="object 10"/>
          <p:cNvSpPr txBox="1"/>
          <p:nvPr/>
        </p:nvSpPr>
        <p:spPr>
          <a:xfrm>
            <a:off x="1562100" y="774725"/>
            <a:ext cx="7644130" cy="269240"/>
          </a:xfrm>
          <a:prstGeom prst="rect">
            <a:avLst/>
          </a:prstGeom>
        </p:spPr>
        <p:txBody>
          <a:bodyPr vert="horz" wrap="square" lIns="0" tIns="12700" rIns="0" bIns="0" rtlCol="0">
            <a:spAutoFit/>
          </a:bodyPr>
          <a:lstStyle/>
          <a:p>
            <a:pPr marL="12700">
              <a:lnSpc>
                <a:spcPct val="100000"/>
              </a:lnSpc>
              <a:spcBef>
                <a:spcPts val="100"/>
              </a:spcBef>
            </a:pPr>
            <a:r>
              <a:rPr lang="en-US" sz="1600" spc="-60" dirty="0" smtClean="0">
                <a:solidFill>
                  <a:srgbClr val="231F20"/>
                </a:solidFill>
                <a:latin typeface="Arial MT"/>
                <a:cs typeface="Arial MT"/>
              </a:rPr>
              <a:t>In 3D booth mode, you can see the poster slide on the poster with the click of a button</a:t>
            </a:r>
            <a:endParaRPr sz="1600" dirty="0">
              <a:latin typeface="Arial MT"/>
              <a:cs typeface="Arial MT"/>
            </a:endParaRPr>
          </a:p>
        </p:txBody>
      </p:sp>
      <p:sp>
        <p:nvSpPr>
          <p:cNvPr id="11" name="object 11"/>
          <p:cNvSpPr/>
          <p:nvPr/>
        </p:nvSpPr>
        <p:spPr>
          <a:xfrm>
            <a:off x="1586102" y="5362676"/>
            <a:ext cx="355600" cy="355600"/>
          </a:xfrm>
          <a:custGeom>
            <a:avLst/>
            <a:gdLst/>
            <a:ahLst/>
            <a:cxnLst/>
            <a:rect l="l" t="t" r="r" b="b"/>
            <a:pathLst>
              <a:path w="355600" h="355600">
                <a:moveTo>
                  <a:pt x="0" y="355600"/>
                </a:moveTo>
                <a:lnTo>
                  <a:pt x="355599" y="355600"/>
                </a:lnTo>
                <a:lnTo>
                  <a:pt x="355599" y="0"/>
                </a:lnTo>
                <a:lnTo>
                  <a:pt x="0" y="0"/>
                </a:lnTo>
                <a:lnTo>
                  <a:pt x="0" y="355600"/>
                </a:lnTo>
                <a:close/>
              </a:path>
            </a:pathLst>
          </a:custGeom>
          <a:ln w="25400">
            <a:solidFill>
              <a:srgbClr val="D2232A"/>
            </a:solidFill>
          </a:ln>
        </p:spPr>
        <p:txBody>
          <a:bodyPr wrap="square" lIns="0" tIns="0" rIns="0" bIns="0" rtlCol="0"/>
          <a:lstStyle/>
          <a:p>
            <a:endParaRPr/>
          </a:p>
        </p:txBody>
      </p:sp>
      <p:sp>
        <p:nvSpPr>
          <p:cNvPr id="12" name="object 12"/>
          <p:cNvSpPr txBox="1"/>
          <p:nvPr/>
        </p:nvSpPr>
        <p:spPr>
          <a:xfrm>
            <a:off x="1981733" y="6169943"/>
            <a:ext cx="10502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Arial MT"/>
                <a:cs typeface="Arial MT"/>
              </a:rPr>
              <a:t>Mobile</a:t>
            </a:r>
            <a:r>
              <a:rPr sz="1200" spc="-45" dirty="0">
                <a:solidFill>
                  <a:srgbClr val="231F20"/>
                </a:solidFill>
                <a:latin typeface="Arial MT"/>
                <a:cs typeface="Arial MT"/>
              </a:rPr>
              <a:t> </a:t>
            </a:r>
            <a:r>
              <a:rPr sz="1200" dirty="0">
                <a:solidFill>
                  <a:srgbClr val="231F20"/>
                </a:solidFill>
                <a:latin typeface="Arial MT"/>
                <a:cs typeface="Arial MT"/>
              </a:rPr>
              <a:t>-</a:t>
            </a:r>
            <a:r>
              <a:rPr sz="1200" spc="-45" dirty="0">
                <a:solidFill>
                  <a:srgbClr val="231F20"/>
                </a:solidFill>
                <a:latin typeface="Arial MT"/>
                <a:cs typeface="Arial MT"/>
              </a:rPr>
              <a:t> </a:t>
            </a:r>
            <a:r>
              <a:rPr sz="1200" dirty="0">
                <a:solidFill>
                  <a:srgbClr val="231F20"/>
                </a:solidFill>
                <a:latin typeface="Arial MT"/>
                <a:cs typeface="Arial MT"/>
              </a:rPr>
              <a:t>Poster</a:t>
            </a:r>
            <a:endParaRPr sz="1200">
              <a:latin typeface="Arial MT"/>
              <a:cs typeface="Arial MT"/>
            </a:endParaRPr>
          </a:p>
        </p:txBody>
      </p:sp>
      <p:sp>
        <p:nvSpPr>
          <p:cNvPr id="13" name="object 13"/>
          <p:cNvSpPr txBox="1"/>
          <p:nvPr/>
        </p:nvSpPr>
        <p:spPr>
          <a:xfrm>
            <a:off x="6094260" y="6168850"/>
            <a:ext cx="15417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35" dirty="0">
                <a:solidFill>
                  <a:srgbClr val="231F20"/>
                </a:solidFill>
                <a:latin typeface="Arial MT"/>
                <a:cs typeface="Arial MT"/>
              </a:rPr>
              <a:t> </a:t>
            </a:r>
            <a:r>
              <a:rPr sz="1200" dirty="0">
                <a:solidFill>
                  <a:srgbClr val="231F20"/>
                </a:solidFill>
                <a:latin typeface="Arial MT"/>
                <a:cs typeface="Arial MT"/>
              </a:rPr>
              <a:t>-</a:t>
            </a:r>
            <a:r>
              <a:rPr sz="1200" spc="-30" dirty="0">
                <a:solidFill>
                  <a:srgbClr val="231F20"/>
                </a:solidFill>
                <a:latin typeface="Arial MT"/>
                <a:cs typeface="Arial MT"/>
              </a:rPr>
              <a:t> </a:t>
            </a:r>
            <a:r>
              <a:rPr sz="1200" dirty="0">
                <a:solidFill>
                  <a:srgbClr val="231F20"/>
                </a:solidFill>
                <a:latin typeface="Arial MT"/>
                <a:cs typeface="Arial MT"/>
              </a:rPr>
              <a:t>Poster</a:t>
            </a:r>
            <a:r>
              <a:rPr sz="1200" spc="-25" dirty="0">
                <a:solidFill>
                  <a:srgbClr val="231F20"/>
                </a:solidFill>
                <a:latin typeface="Arial MT"/>
                <a:cs typeface="Arial MT"/>
              </a:rPr>
              <a:t> </a:t>
            </a:r>
            <a:r>
              <a:rPr sz="1200" dirty="0">
                <a:solidFill>
                  <a:srgbClr val="231F20"/>
                </a:solidFill>
                <a:latin typeface="Arial MT"/>
                <a:cs typeface="Arial MT"/>
              </a:rPr>
              <a:t>Slide</a:t>
            </a:r>
            <a:endParaRPr sz="1200">
              <a:latin typeface="Arial MT"/>
              <a:cs typeface="Arial MT"/>
            </a:endParaRPr>
          </a:p>
        </p:txBody>
      </p:sp>
      <p:sp>
        <p:nvSpPr>
          <p:cNvPr id="14" name="object 14"/>
          <p:cNvSpPr/>
          <p:nvPr/>
        </p:nvSpPr>
        <p:spPr>
          <a:xfrm>
            <a:off x="5802503" y="4397476"/>
            <a:ext cx="355600" cy="355600"/>
          </a:xfrm>
          <a:custGeom>
            <a:avLst/>
            <a:gdLst/>
            <a:ahLst/>
            <a:cxnLst/>
            <a:rect l="l" t="t" r="r" b="b"/>
            <a:pathLst>
              <a:path w="355600" h="355600">
                <a:moveTo>
                  <a:pt x="0" y="355600"/>
                </a:moveTo>
                <a:lnTo>
                  <a:pt x="355600" y="355600"/>
                </a:lnTo>
                <a:lnTo>
                  <a:pt x="355600" y="0"/>
                </a:lnTo>
                <a:lnTo>
                  <a:pt x="0" y="0"/>
                </a:lnTo>
                <a:lnTo>
                  <a:pt x="0" y="355600"/>
                </a:lnTo>
                <a:close/>
              </a:path>
            </a:pathLst>
          </a:custGeom>
          <a:ln w="25400">
            <a:solidFill>
              <a:srgbClr val="D2232A"/>
            </a:solidFill>
          </a:ln>
        </p:spPr>
        <p:txBody>
          <a:bodyPr wrap="square" lIns="0" tIns="0" rIns="0" bIns="0" rtlCol="0"/>
          <a:lstStyle/>
          <a:p>
            <a:endParaRPr/>
          </a:p>
        </p:txBody>
      </p:sp>
      <p:sp>
        <p:nvSpPr>
          <p:cNvPr id="15" name="object 15"/>
          <p:cNvSpPr/>
          <p:nvPr/>
        </p:nvSpPr>
        <p:spPr>
          <a:xfrm>
            <a:off x="2373502" y="4194276"/>
            <a:ext cx="254000" cy="311785"/>
          </a:xfrm>
          <a:custGeom>
            <a:avLst/>
            <a:gdLst/>
            <a:ahLst/>
            <a:cxnLst/>
            <a:rect l="l" t="t" r="r" b="b"/>
            <a:pathLst>
              <a:path w="254000" h="311785">
                <a:moveTo>
                  <a:pt x="0" y="311581"/>
                </a:moveTo>
                <a:lnTo>
                  <a:pt x="254000" y="311581"/>
                </a:lnTo>
                <a:lnTo>
                  <a:pt x="254000" y="0"/>
                </a:lnTo>
                <a:lnTo>
                  <a:pt x="0" y="0"/>
                </a:lnTo>
                <a:lnTo>
                  <a:pt x="0" y="311581"/>
                </a:lnTo>
                <a:close/>
              </a:path>
            </a:pathLst>
          </a:custGeom>
          <a:ln w="25400">
            <a:solidFill>
              <a:srgbClr val="D2232A"/>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8726678" y="736701"/>
            <a:ext cx="393712" cy="3683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95043" y="2043849"/>
            <a:ext cx="1891664" cy="4088129"/>
            <a:chOff x="1595043" y="2043849"/>
            <a:chExt cx="1891664" cy="4088129"/>
          </a:xfrm>
        </p:grpSpPr>
        <p:pic>
          <p:nvPicPr>
            <p:cNvPr id="3" name="object 3"/>
            <p:cNvPicPr/>
            <p:nvPr/>
          </p:nvPicPr>
          <p:blipFill>
            <a:blip r:embed="rId2" cstate="print"/>
            <a:stretch>
              <a:fillRect/>
            </a:stretch>
          </p:blipFill>
          <p:spPr>
            <a:xfrm>
              <a:off x="1598218" y="2047036"/>
              <a:ext cx="1885124" cy="4081564"/>
            </a:xfrm>
            <a:prstGeom prst="rect">
              <a:avLst/>
            </a:prstGeom>
          </p:spPr>
        </p:pic>
        <p:sp>
          <p:nvSpPr>
            <p:cNvPr id="4" name="object 4"/>
            <p:cNvSpPr/>
            <p:nvPr/>
          </p:nvSpPr>
          <p:spPr>
            <a:xfrm>
              <a:off x="1598218" y="2047024"/>
              <a:ext cx="1885314" cy="4081779"/>
            </a:xfrm>
            <a:custGeom>
              <a:avLst/>
              <a:gdLst/>
              <a:ahLst/>
              <a:cxnLst/>
              <a:rect l="l" t="t" r="r" b="b"/>
              <a:pathLst>
                <a:path w="1885314" h="4081779">
                  <a:moveTo>
                    <a:pt x="0" y="4081576"/>
                  </a:moveTo>
                  <a:lnTo>
                    <a:pt x="1885137" y="4081576"/>
                  </a:lnTo>
                  <a:lnTo>
                    <a:pt x="1885137" y="0"/>
                  </a:lnTo>
                  <a:lnTo>
                    <a:pt x="0" y="0"/>
                  </a:lnTo>
                  <a:lnTo>
                    <a:pt x="0" y="4081576"/>
                  </a:lnTo>
                  <a:close/>
                </a:path>
              </a:pathLst>
            </a:custGeom>
            <a:ln w="6350">
              <a:solidFill>
                <a:srgbClr val="231F20"/>
              </a:solidFill>
            </a:ln>
          </p:spPr>
          <p:txBody>
            <a:bodyPr wrap="square" lIns="0" tIns="0" rIns="0" bIns="0" rtlCol="0"/>
            <a:lstStyle/>
            <a:p>
              <a:endParaRPr/>
            </a:p>
          </p:txBody>
        </p:sp>
      </p:grpSp>
      <p:grpSp>
        <p:nvGrpSpPr>
          <p:cNvPr id="5" name="object 5"/>
          <p:cNvGrpSpPr/>
          <p:nvPr/>
        </p:nvGrpSpPr>
        <p:grpSpPr>
          <a:xfrm>
            <a:off x="3731844" y="2030958"/>
            <a:ext cx="6506209" cy="4069079"/>
            <a:chOff x="3731844" y="2030958"/>
            <a:chExt cx="6506209" cy="4069079"/>
          </a:xfrm>
        </p:grpSpPr>
        <p:pic>
          <p:nvPicPr>
            <p:cNvPr id="6" name="object 6"/>
            <p:cNvPicPr/>
            <p:nvPr/>
          </p:nvPicPr>
          <p:blipFill>
            <a:blip r:embed="rId3" cstate="print"/>
            <a:stretch>
              <a:fillRect/>
            </a:stretch>
          </p:blipFill>
          <p:spPr>
            <a:xfrm>
              <a:off x="3735019" y="2034133"/>
              <a:ext cx="6499783" cy="4062361"/>
            </a:xfrm>
            <a:prstGeom prst="rect">
              <a:avLst/>
            </a:prstGeom>
          </p:spPr>
        </p:pic>
        <p:sp>
          <p:nvSpPr>
            <p:cNvPr id="7" name="object 7"/>
            <p:cNvSpPr/>
            <p:nvPr/>
          </p:nvSpPr>
          <p:spPr>
            <a:xfrm>
              <a:off x="3735019" y="2034133"/>
              <a:ext cx="6499860" cy="4062729"/>
            </a:xfrm>
            <a:custGeom>
              <a:avLst/>
              <a:gdLst/>
              <a:ahLst/>
              <a:cxnLst/>
              <a:rect l="l" t="t" r="r" b="b"/>
              <a:pathLst>
                <a:path w="6499859" h="4062729">
                  <a:moveTo>
                    <a:pt x="0" y="4062361"/>
                  </a:moveTo>
                  <a:lnTo>
                    <a:pt x="6499783" y="4062361"/>
                  </a:lnTo>
                  <a:lnTo>
                    <a:pt x="6499783" y="0"/>
                  </a:lnTo>
                  <a:lnTo>
                    <a:pt x="0" y="0"/>
                  </a:lnTo>
                  <a:lnTo>
                    <a:pt x="0" y="4062361"/>
                  </a:lnTo>
                  <a:close/>
                </a:path>
              </a:pathLst>
            </a:custGeom>
            <a:ln w="6350">
              <a:solidFill>
                <a:srgbClr val="231F20"/>
              </a:solidFill>
            </a:ln>
          </p:spPr>
          <p:txBody>
            <a:bodyPr wrap="square" lIns="0" tIns="0" rIns="0" bIns="0" rtlCol="0"/>
            <a:lstStyle/>
            <a:p>
              <a:endParaRPr/>
            </a:p>
          </p:txBody>
        </p:sp>
      </p:grpSp>
      <p:sp>
        <p:nvSpPr>
          <p:cNvPr id="8" name="object 8"/>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9" name="object 9"/>
          <p:cNvSpPr txBox="1"/>
          <p:nvPr/>
        </p:nvSpPr>
        <p:spPr>
          <a:xfrm>
            <a:off x="750761" y="656590"/>
            <a:ext cx="339090" cy="482600"/>
          </a:xfrm>
          <a:prstGeom prst="rect">
            <a:avLst/>
          </a:prstGeom>
        </p:spPr>
        <p:txBody>
          <a:bodyPr vert="horz" wrap="square" lIns="0" tIns="12700" rIns="0" bIns="0" rtlCol="0">
            <a:spAutoFit/>
          </a:bodyPr>
          <a:lstStyle/>
          <a:p>
            <a:pPr marL="12700">
              <a:lnSpc>
                <a:spcPct val="100000"/>
              </a:lnSpc>
              <a:spcBef>
                <a:spcPts val="100"/>
              </a:spcBef>
            </a:pPr>
            <a:r>
              <a:rPr sz="3000" b="1" spc="-440" dirty="0">
                <a:solidFill>
                  <a:srgbClr val="6FCCDC"/>
                </a:solidFill>
                <a:latin typeface="Arial"/>
                <a:cs typeface="Arial"/>
              </a:rPr>
              <a:t>11</a:t>
            </a:r>
            <a:endParaRPr sz="3000">
              <a:latin typeface="Arial"/>
              <a:cs typeface="Arial"/>
            </a:endParaRPr>
          </a:p>
        </p:txBody>
      </p:sp>
      <p:sp>
        <p:nvSpPr>
          <p:cNvPr id="10" name="object 10"/>
          <p:cNvSpPr txBox="1">
            <a:spLocks noGrp="1"/>
          </p:cNvSpPr>
          <p:nvPr>
            <p:ph type="title"/>
          </p:nvPr>
        </p:nvSpPr>
        <p:spPr>
          <a:xfrm>
            <a:off x="1543050" y="663600"/>
            <a:ext cx="8480425" cy="751488"/>
          </a:xfrm>
          <a:prstGeom prst="rect">
            <a:avLst/>
          </a:prstGeom>
        </p:spPr>
        <p:txBody>
          <a:bodyPr vert="horz" wrap="square" lIns="0" tIns="12700" rIns="0" bIns="0" rtlCol="0">
            <a:spAutoFit/>
          </a:bodyPr>
          <a:lstStyle/>
          <a:p>
            <a:pPr marL="12700" marR="5080">
              <a:lnSpc>
                <a:spcPct val="100000"/>
              </a:lnSpc>
              <a:spcBef>
                <a:spcPts val="100"/>
              </a:spcBef>
            </a:pPr>
            <a:r>
              <a:rPr lang="en-US" b="1" spc="-95" dirty="0">
                <a:cs typeface="Arial"/>
              </a:rPr>
              <a:t>Especially for the </a:t>
            </a:r>
            <a:r>
              <a:rPr lang="en-US" b="1" spc="-95" dirty="0" err="1">
                <a:cs typeface="Arial"/>
              </a:rPr>
              <a:t>jobfair</a:t>
            </a:r>
            <a:r>
              <a:rPr lang="en-US" b="1" spc="-95" dirty="0">
                <a:cs typeface="Arial"/>
              </a:rPr>
              <a:t> zone</a:t>
            </a:r>
            <a:r>
              <a:rPr lang="en-US" spc="-95" dirty="0">
                <a:cs typeface="Arial"/>
              </a:rPr>
              <a:t>, you can directly click "Apply Job" to send your application &amp; CV where each company uses its own external recruitment website or uses the job application system from </a:t>
            </a:r>
            <a:r>
              <a:rPr lang="en-US" spc="-95" dirty="0" err="1">
                <a:cs typeface="Arial"/>
              </a:rPr>
              <a:t>XPOmania</a:t>
            </a:r>
            <a:r>
              <a:rPr lang="en-US" spc="-95" dirty="0">
                <a:cs typeface="Arial"/>
              </a:rPr>
              <a:t>.</a:t>
            </a:r>
            <a:endParaRPr spc="-45" dirty="0"/>
          </a:p>
        </p:txBody>
      </p:sp>
      <p:sp>
        <p:nvSpPr>
          <p:cNvPr id="11" name="object 11"/>
          <p:cNvSpPr txBox="1"/>
          <p:nvPr/>
        </p:nvSpPr>
        <p:spPr>
          <a:xfrm>
            <a:off x="1871535" y="6169943"/>
            <a:ext cx="12712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Arial MT"/>
                <a:cs typeface="Arial MT"/>
              </a:rPr>
              <a:t>Mobile -</a:t>
            </a:r>
            <a:r>
              <a:rPr sz="1200" spc="-70" dirty="0">
                <a:solidFill>
                  <a:srgbClr val="231F20"/>
                </a:solidFill>
                <a:latin typeface="Arial MT"/>
                <a:cs typeface="Arial MT"/>
              </a:rPr>
              <a:t> </a:t>
            </a:r>
            <a:r>
              <a:rPr sz="1200" dirty="0">
                <a:solidFill>
                  <a:srgbClr val="231F20"/>
                </a:solidFill>
                <a:latin typeface="Arial MT"/>
                <a:cs typeface="Arial MT"/>
              </a:rPr>
              <a:t>Apply Job</a:t>
            </a:r>
            <a:endParaRPr sz="1200">
              <a:latin typeface="Arial MT"/>
              <a:cs typeface="Arial MT"/>
            </a:endParaRPr>
          </a:p>
        </p:txBody>
      </p:sp>
      <p:sp>
        <p:nvSpPr>
          <p:cNvPr id="12" name="object 12"/>
          <p:cNvSpPr txBox="1"/>
          <p:nvPr/>
        </p:nvSpPr>
        <p:spPr>
          <a:xfrm>
            <a:off x="6174663" y="6168850"/>
            <a:ext cx="138112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a:t>
            </a:r>
            <a:r>
              <a:rPr sz="1200" dirty="0">
                <a:solidFill>
                  <a:srgbClr val="231F20"/>
                </a:solidFill>
                <a:latin typeface="Arial MT"/>
                <a:cs typeface="Arial MT"/>
              </a:rPr>
              <a:t>p</a:t>
            </a:r>
            <a:r>
              <a:rPr sz="1200" spc="-5" dirty="0">
                <a:solidFill>
                  <a:srgbClr val="231F20"/>
                </a:solidFill>
                <a:latin typeface="Arial MT"/>
                <a:cs typeface="Arial MT"/>
              </a:rPr>
              <a:t> </a:t>
            </a:r>
            <a:r>
              <a:rPr sz="1200" dirty="0">
                <a:solidFill>
                  <a:srgbClr val="231F20"/>
                </a:solidFill>
                <a:latin typeface="Arial MT"/>
                <a:cs typeface="Arial MT"/>
              </a:rPr>
              <a:t>-</a:t>
            </a:r>
            <a:r>
              <a:rPr sz="1200" spc="-70" dirty="0">
                <a:solidFill>
                  <a:srgbClr val="231F20"/>
                </a:solidFill>
                <a:latin typeface="Arial MT"/>
                <a:cs typeface="Arial MT"/>
              </a:rPr>
              <a:t> </a:t>
            </a:r>
            <a:r>
              <a:rPr sz="1200" dirty="0">
                <a:solidFill>
                  <a:srgbClr val="231F20"/>
                </a:solidFill>
                <a:latin typeface="Arial MT"/>
                <a:cs typeface="Arial MT"/>
              </a:rPr>
              <a:t>Apply Job</a:t>
            </a:r>
            <a:endParaRPr sz="1200">
              <a:latin typeface="Arial MT"/>
              <a:cs typeface="Arial MT"/>
            </a:endParaRPr>
          </a:p>
        </p:txBody>
      </p:sp>
      <p:sp>
        <p:nvSpPr>
          <p:cNvPr id="13" name="object 13"/>
          <p:cNvSpPr/>
          <p:nvPr/>
        </p:nvSpPr>
        <p:spPr>
          <a:xfrm>
            <a:off x="6438900" y="5743676"/>
            <a:ext cx="1017905" cy="254000"/>
          </a:xfrm>
          <a:custGeom>
            <a:avLst/>
            <a:gdLst/>
            <a:ahLst/>
            <a:cxnLst/>
            <a:rect l="l" t="t" r="r" b="b"/>
            <a:pathLst>
              <a:path w="1017904" h="254000">
                <a:moveTo>
                  <a:pt x="0" y="254000"/>
                </a:moveTo>
                <a:lnTo>
                  <a:pt x="1017397" y="254000"/>
                </a:lnTo>
                <a:lnTo>
                  <a:pt x="1017397" y="0"/>
                </a:lnTo>
                <a:lnTo>
                  <a:pt x="0" y="0"/>
                </a:lnTo>
                <a:lnTo>
                  <a:pt x="0" y="254000"/>
                </a:lnTo>
                <a:close/>
              </a:path>
            </a:pathLst>
          </a:custGeom>
          <a:ln w="25400">
            <a:solidFill>
              <a:srgbClr val="D2232A"/>
            </a:solidFill>
          </a:ln>
        </p:spPr>
        <p:txBody>
          <a:bodyPr wrap="square" lIns="0" tIns="0" rIns="0" bIns="0" rtlCol="0"/>
          <a:lstStyle/>
          <a:p>
            <a:endParaRPr/>
          </a:p>
        </p:txBody>
      </p:sp>
      <p:sp>
        <p:nvSpPr>
          <p:cNvPr id="14" name="object 14"/>
          <p:cNvSpPr/>
          <p:nvPr/>
        </p:nvSpPr>
        <p:spPr>
          <a:xfrm>
            <a:off x="2119502" y="5007076"/>
            <a:ext cx="814705" cy="311785"/>
          </a:xfrm>
          <a:custGeom>
            <a:avLst/>
            <a:gdLst/>
            <a:ahLst/>
            <a:cxnLst/>
            <a:rect l="l" t="t" r="r" b="b"/>
            <a:pathLst>
              <a:path w="814705" h="311785">
                <a:moveTo>
                  <a:pt x="0" y="311581"/>
                </a:moveTo>
                <a:lnTo>
                  <a:pt x="814197" y="311581"/>
                </a:lnTo>
                <a:lnTo>
                  <a:pt x="814197" y="0"/>
                </a:lnTo>
                <a:lnTo>
                  <a:pt x="0" y="0"/>
                </a:lnTo>
                <a:lnTo>
                  <a:pt x="0" y="311581"/>
                </a:lnTo>
                <a:close/>
              </a:path>
            </a:pathLst>
          </a:custGeom>
          <a:ln w="25400">
            <a:solidFill>
              <a:srgbClr val="D2232A"/>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758" y="656590"/>
            <a:ext cx="410845" cy="482600"/>
          </a:xfrm>
          <a:prstGeom prst="rect">
            <a:avLst/>
          </a:prstGeom>
        </p:spPr>
        <p:txBody>
          <a:bodyPr vert="horz" wrap="square" lIns="0" tIns="12700" rIns="0" bIns="0" rtlCol="0">
            <a:spAutoFit/>
          </a:bodyPr>
          <a:lstStyle/>
          <a:p>
            <a:pPr marL="12700">
              <a:lnSpc>
                <a:spcPct val="100000"/>
              </a:lnSpc>
              <a:spcBef>
                <a:spcPts val="100"/>
              </a:spcBef>
            </a:pPr>
            <a:r>
              <a:rPr sz="3000" b="1" spc="-155" dirty="0">
                <a:solidFill>
                  <a:srgbClr val="6FCCDC"/>
                </a:solidFill>
                <a:latin typeface="Arial"/>
                <a:cs typeface="Arial"/>
              </a:rPr>
              <a:t>12</a:t>
            </a:r>
            <a:endParaRPr sz="3000">
              <a:latin typeface="Arial"/>
              <a:cs typeface="Arial"/>
            </a:endParaRPr>
          </a:p>
        </p:txBody>
      </p:sp>
      <p:sp>
        <p:nvSpPr>
          <p:cNvPr id="3" name="object 3"/>
          <p:cNvSpPr txBox="1"/>
          <p:nvPr/>
        </p:nvSpPr>
        <p:spPr>
          <a:xfrm>
            <a:off x="1562100" y="558825"/>
            <a:ext cx="8549005" cy="269240"/>
          </a:xfrm>
          <a:prstGeom prst="rect">
            <a:avLst/>
          </a:prstGeom>
        </p:spPr>
        <p:txBody>
          <a:bodyPr vert="horz" wrap="square" lIns="0" tIns="12700" rIns="0" bIns="0" rtlCol="0">
            <a:spAutoFit/>
          </a:bodyPr>
          <a:lstStyle/>
          <a:p>
            <a:pPr marL="12700">
              <a:lnSpc>
                <a:spcPct val="100000"/>
              </a:lnSpc>
              <a:spcBef>
                <a:spcPts val="100"/>
              </a:spcBef>
            </a:pPr>
            <a:r>
              <a:rPr lang="en-US" sz="1600" b="1" spc="-95" dirty="0" smtClean="0">
                <a:solidFill>
                  <a:srgbClr val="231F20"/>
                </a:solidFill>
                <a:latin typeface="Arial"/>
                <a:cs typeface="Arial"/>
              </a:rPr>
              <a:t>For </a:t>
            </a:r>
            <a:r>
              <a:rPr lang="en-US" sz="1600" b="1" spc="-95" dirty="0" err="1" smtClean="0">
                <a:solidFill>
                  <a:srgbClr val="231F20"/>
                </a:solidFill>
                <a:latin typeface="Arial"/>
                <a:cs typeface="Arial"/>
              </a:rPr>
              <a:t>JobFair</a:t>
            </a:r>
            <a:r>
              <a:rPr lang="en-US" sz="1600" b="1" spc="-95" dirty="0" smtClean="0">
                <a:solidFill>
                  <a:srgbClr val="231F20"/>
                </a:solidFill>
                <a:latin typeface="Arial"/>
                <a:cs typeface="Arial"/>
              </a:rPr>
              <a:t> Zone, </a:t>
            </a:r>
            <a:r>
              <a:rPr lang="en-US" sz="1600" spc="-10" dirty="0" smtClean="0">
                <a:solidFill>
                  <a:srgbClr val="231F20"/>
                </a:solidFill>
                <a:latin typeface="Arial MT"/>
                <a:cs typeface="Arial MT"/>
              </a:rPr>
              <a:t>You can send job applications directly to the company</a:t>
            </a:r>
            <a:endParaRPr sz="1600" dirty="0">
              <a:latin typeface="Arial MT"/>
              <a:cs typeface="Arial MT"/>
            </a:endParaRPr>
          </a:p>
        </p:txBody>
      </p:sp>
      <p:sp>
        <p:nvSpPr>
          <p:cNvPr id="4" name="object 4"/>
          <p:cNvSpPr txBox="1"/>
          <p:nvPr/>
        </p:nvSpPr>
        <p:spPr>
          <a:xfrm>
            <a:off x="1562100" y="802665"/>
            <a:ext cx="8554085" cy="756920"/>
          </a:xfrm>
          <a:prstGeom prst="rect">
            <a:avLst/>
          </a:prstGeom>
        </p:spPr>
        <p:txBody>
          <a:bodyPr vert="horz" wrap="square" lIns="0" tIns="12700" rIns="0" bIns="0" rtlCol="0">
            <a:spAutoFit/>
          </a:bodyPr>
          <a:lstStyle/>
          <a:p>
            <a:pPr marL="12700" marR="5080">
              <a:lnSpc>
                <a:spcPct val="100000"/>
              </a:lnSpc>
              <a:spcBef>
                <a:spcPts val="100"/>
              </a:spcBef>
              <a:tabLst>
                <a:tab pos="2190115" algn="l"/>
              </a:tabLst>
            </a:pPr>
            <a:r>
              <a:rPr lang="en-US" sz="1600" dirty="0" smtClean="0">
                <a:solidFill>
                  <a:srgbClr val="231F20"/>
                </a:solidFill>
                <a:latin typeface="Arial MT"/>
                <a:cs typeface="Arial MT"/>
              </a:rPr>
              <a:t>by clicking the menu, you are welcome to register as a job applicant by filling out a job application form and attaching your application file in PDF form which usually consists of a Cover Letter and CV in 1 PDF file.</a:t>
            </a:r>
            <a:endParaRPr sz="1600" dirty="0">
              <a:latin typeface="Arial MT"/>
              <a:cs typeface="Arial MT"/>
            </a:endParaRPr>
          </a:p>
        </p:txBody>
      </p:sp>
      <p:pic>
        <p:nvPicPr>
          <p:cNvPr id="5" name="object 5"/>
          <p:cNvPicPr/>
          <p:nvPr/>
        </p:nvPicPr>
        <p:blipFill>
          <a:blip r:embed="rId2" cstate="print"/>
          <a:stretch>
            <a:fillRect/>
          </a:stretch>
        </p:blipFill>
        <p:spPr>
          <a:xfrm>
            <a:off x="1520353" y="1990717"/>
            <a:ext cx="8737743" cy="45927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3" name="object 3"/>
          <p:cNvSpPr txBox="1">
            <a:spLocks noGrp="1"/>
          </p:cNvSpPr>
          <p:nvPr>
            <p:ph type="title"/>
          </p:nvPr>
        </p:nvSpPr>
        <p:spPr>
          <a:xfrm>
            <a:off x="717235" y="656590"/>
            <a:ext cx="405765" cy="482600"/>
          </a:xfrm>
          <a:prstGeom prst="rect">
            <a:avLst/>
          </a:prstGeom>
        </p:spPr>
        <p:txBody>
          <a:bodyPr vert="horz" wrap="square" lIns="0" tIns="12700" rIns="0" bIns="0" rtlCol="0">
            <a:spAutoFit/>
          </a:bodyPr>
          <a:lstStyle/>
          <a:p>
            <a:pPr marL="12700">
              <a:lnSpc>
                <a:spcPct val="100000"/>
              </a:lnSpc>
              <a:spcBef>
                <a:spcPts val="100"/>
              </a:spcBef>
            </a:pPr>
            <a:r>
              <a:rPr sz="3000" b="1" spc="-175" dirty="0">
                <a:solidFill>
                  <a:srgbClr val="6FCCDC"/>
                </a:solidFill>
                <a:latin typeface="Arial"/>
                <a:cs typeface="Arial"/>
              </a:rPr>
              <a:t>13</a:t>
            </a:r>
            <a:endParaRPr sz="3000">
              <a:latin typeface="Arial"/>
              <a:cs typeface="Arial"/>
            </a:endParaRPr>
          </a:p>
        </p:txBody>
      </p:sp>
      <p:sp>
        <p:nvSpPr>
          <p:cNvPr id="4" name="object 4"/>
          <p:cNvSpPr txBox="1"/>
          <p:nvPr/>
        </p:nvSpPr>
        <p:spPr>
          <a:xfrm>
            <a:off x="1562100" y="688034"/>
            <a:ext cx="7941309" cy="505267"/>
          </a:xfrm>
          <a:prstGeom prst="rect">
            <a:avLst/>
          </a:prstGeom>
        </p:spPr>
        <p:txBody>
          <a:bodyPr vert="horz" wrap="square" lIns="0" tIns="12700" rIns="0" bIns="0" rtlCol="0">
            <a:spAutoFit/>
          </a:bodyPr>
          <a:lstStyle/>
          <a:p>
            <a:pPr marL="12700" marR="5080">
              <a:lnSpc>
                <a:spcPct val="100000"/>
              </a:lnSpc>
              <a:spcBef>
                <a:spcPts val="100"/>
              </a:spcBef>
            </a:pPr>
            <a:r>
              <a:rPr lang="en-US" sz="1600" b="1" dirty="0">
                <a:latin typeface="Arial MT"/>
                <a:cs typeface="Arial MT"/>
              </a:rPr>
              <a:t>Especially for the </a:t>
            </a:r>
            <a:r>
              <a:rPr lang="en-US" sz="1600" b="1" dirty="0" err="1" smtClean="0">
                <a:latin typeface="Arial MT"/>
                <a:cs typeface="Arial MT"/>
              </a:rPr>
              <a:t>Jobfair</a:t>
            </a:r>
            <a:r>
              <a:rPr lang="en-US" sz="1600" b="1" dirty="0" smtClean="0">
                <a:latin typeface="Arial MT"/>
                <a:cs typeface="Arial MT"/>
              </a:rPr>
              <a:t> </a:t>
            </a:r>
            <a:r>
              <a:rPr lang="en-US" sz="1600" b="1" dirty="0">
                <a:latin typeface="Arial MT"/>
                <a:cs typeface="Arial MT"/>
              </a:rPr>
              <a:t>zone</a:t>
            </a:r>
            <a:r>
              <a:rPr lang="en-US" sz="1600" dirty="0">
                <a:latin typeface="Arial MT"/>
                <a:cs typeface="Arial MT"/>
              </a:rPr>
              <a:t>, you can use the video meeting room feature if the receptionist at the booth you are visiting is online.</a:t>
            </a:r>
            <a:endParaRPr sz="1600" dirty="0">
              <a:latin typeface="Arial MT"/>
              <a:cs typeface="Arial MT"/>
            </a:endParaRPr>
          </a:p>
        </p:txBody>
      </p:sp>
      <p:sp>
        <p:nvSpPr>
          <p:cNvPr id="5" name="object 5"/>
          <p:cNvSpPr txBox="1"/>
          <p:nvPr/>
        </p:nvSpPr>
        <p:spPr>
          <a:xfrm>
            <a:off x="1706448" y="6169943"/>
            <a:ext cx="1600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Arial MT"/>
                <a:cs typeface="Arial MT"/>
              </a:rPr>
              <a:t>Mobile</a:t>
            </a:r>
            <a:r>
              <a:rPr sz="1200" spc="-30" dirty="0">
                <a:solidFill>
                  <a:srgbClr val="231F20"/>
                </a:solidFill>
                <a:latin typeface="Arial MT"/>
                <a:cs typeface="Arial MT"/>
              </a:rPr>
              <a:t> </a:t>
            </a:r>
            <a:r>
              <a:rPr sz="1200" dirty="0">
                <a:solidFill>
                  <a:srgbClr val="231F20"/>
                </a:solidFill>
                <a:latin typeface="Arial MT"/>
                <a:cs typeface="Arial MT"/>
              </a:rPr>
              <a:t>-</a:t>
            </a:r>
            <a:r>
              <a:rPr sz="1200" spc="-30" dirty="0">
                <a:solidFill>
                  <a:srgbClr val="231F20"/>
                </a:solidFill>
                <a:latin typeface="Arial MT"/>
                <a:cs typeface="Arial MT"/>
              </a:rPr>
              <a:t> </a:t>
            </a:r>
            <a:r>
              <a:rPr sz="1200" dirty="0">
                <a:solidFill>
                  <a:srgbClr val="231F20"/>
                </a:solidFill>
                <a:latin typeface="Arial MT"/>
                <a:cs typeface="Arial MT"/>
              </a:rPr>
              <a:t>Meeting</a:t>
            </a:r>
            <a:r>
              <a:rPr sz="1200" spc="-30" dirty="0">
                <a:solidFill>
                  <a:srgbClr val="231F20"/>
                </a:solidFill>
                <a:latin typeface="Arial MT"/>
                <a:cs typeface="Arial MT"/>
              </a:rPr>
              <a:t> </a:t>
            </a:r>
            <a:r>
              <a:rPr sz="1200" spc="-5" dirty="0">
                <a:solidFill>
                  <a:srgbClr val="231F20"/>
                </a:solidFill>
                <a:latin typeface="Arial MT"/>
                <a:cs typeface="Arial MT"/>
              </a:rPr>
              <a:t>Room</a:t>
            </a:r>
            <a:endParaRPr sz="1200">
              <a:latin typeface="Arial MT"/>
              <a:cs typeface="Arial MT"/>
            </a:endParaRPr>
          </a:p>
        </p:txBody>
      </p:sp>
      <p:sp>
        <p:nvSpPr>
          <p:cNvPr id="6" name="object 6"/>
          <p:cNvSpPr txBox="1"/>
          <p:nvPr/>
        </p:nvSpPr>
        <p:spPr>
          <a:xfrm>
            <a:off x="6009576" y="6168850"/>
            <a:ext cx="17106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35" dirty="0">
                <a:solidFill>
                  <a:srgbClr val="231F20"/>
                </a:solidFill>
                <a:latin typeface="Arial MT"/>
                <a:cs typeface="Arial MT"/>
              </a:rPr>
              <a:t> </a:t>
            </a:r>
            <a:r>
              <a:rPr sz="1200" dirty="0">
                <a:solidFill>
                  <a:srgbClr val="231F20"/>
                </a:solidFill>
                <a:latin typeface="Arial MT"/>
                <a:cs typeface="Arial MT"/>
              </a:rPr>
              <a:t>-</a:t>
            </a:r>
            <a:r>
              <a:rPr sz="1200" spc="-25" dirty="0">
                <a:solidFill>
                  <a:srgbClr val="231F20"/>
                </a:solidFill>
                <a:latin typeface="Arial MT"/>
                <a:cs typeface="Arial MT"/>
              </a:rPr>
              <a:t> </a:t>
            </a:r>
            <a:r>
              <a:rPr sz="1200" dirty="0">
                <a:solidFill>
                  <a:srgbClr val="231F20"/>
                </a:solidFill>
                <a:latin typeface="Arial MT"/>
                <a:cs typeface="Arial MT"/>
              </a:rPr>
              <a:t>Meeting</a:t>
            </a:r>
            <a:r>
              <a:rPr sz="1200" spc="-30" dirty="0">
                <a:solidFill>
                  <a:srgbClr val="231F20"/>
                </a:solidFill>
                <a:latin typeface="Arial MT"/>
                <a:cs typeface="Arial MT"/>
              </a:rPr>
              <a:t> </a:t>
            </a:r>
            <a:r>
              <a:rPr sz="1200" spc="-5" dirty="0">
                <a:solidFill>
                  <a:srgbClr val="231F20"/>
                </a:solidFill>
                <a:latin typeface="Arial MT"/>
                <a:cs typeface="Arial MT"/>
              </a:rPr>
              <a:t>Room</a:t>
            </a:r>
            <a:endParaRPr sz="1200">
              <a:latin typeface="Arial MT"/>
              <a:cs typeface="Arial MT"/>
            </a:endParaRPr>
          </a:p>
        </p:txBody>
      </p:sp>
      <p:grpSp>
        <p:nvGrpSpPr>
          <p:cNvPr id="7" name="object 7"/>
          <p:cNvGrpSpPr/>
          <p:nvPr/>
        </p:nvGrpSpPr>
        <p:grpSpPr>
          <a:xfrm>
            <a:off x="3742893" y="2032469"/>
            <a:ext cx="6492240" cy="4057650"/>
            <a:chOff x="3742893" y="2032469"/>
            <a:chExt cx="6492240" cy="4057650"/>
          </a:xfrm>
        </p:grpSpPr>
        <p:sp>
          <p:nvSpPr>
            <p:cNvPr id="8" name="object 8"/>
            <p:cNvSpPr/>
            <p:nvPr/>
          </p:nvSpPr>
          <p:spPr>
            <a:xfrm>
              <a:off x="6438900" y="5743676"/>
              <a:ext cx="1017905" cy="254000"/>
            </a:xfrm>
            <a:custGeom>
              <a:avLst/>
              <a:gdLst/>
              <a:ahLst/>
              <a:cxnLst/>
              <a:rect l="l" t="t" r="r" b="b"/>
              <a:pathLst>
                <a:path w="1017904" h="254000">
                  <a:moveTo>
                    <a:pt x="0" y="254000"/>
                  </a:moveTo>
                  <a:lnTo>
                    <a:pt x="1017397" y="254000"/>
                  </a:lnTo>
                  <a:lnTo>
                    <a:pt x="1017397" y="0"/>
                  </a:lnTo>
                  <a:lnTo>
                    <a:pt x="0" y="0"/>
                  </a:lnTo>
                  <a:lnTo>
                    <a:pt x="0" y="254000"/>
                  </a:lnTo>
                  <a:close/>
                </a:path>
              </a:pathLst>
            </a:custGeom>
            <a:ln w="25400">
              <a:solidFill>
                <a:srgbClr val="D2232A"/>
              </a:solidFill>
            </a:ln>
          </p:spPr>
          <p:txBody>
            <a:bodyPr wrap="square" lIns="0" tIns="0" rIns="0" bIns="0" rtlCol="0"/>
            <a:lstStyle/>
            <a:p>
              <a:endParaRPr/>
            </a:p>
          </p:txBody>
        </p:sp>
        <p:pic>
          <p:nvPicPr>
            <p:cNvPr id="9" name="object 9"/>
            <p:cNvPicPr/>
            <p:nvPr/>
          </p:nvPicPr>
          <p:blipFill>
            <a:blip r:embed="rId2" cstate="print"/>
            <a:stretch>
              <a:fillRect/>
            </a:stretch>
          </p:blipFill>
          <p:spPr>
            <a:xfrm>
              <a:off x="3742893" y="2032469"/>
              <a:ext cx="6491909" cy="4057446"/>
            </a:xfrm>
            <a:prstGeom prst="rect">
              <a:avLst/>
            </a:prstGeom>
          </p:spPr>
        </p:pic>
      </p:grpSp>
      <p:grpSp>
        <p:nvGrpSpPr>
          <p:cNvPr id="10" name="object 10"/>
          <p:cNvGrpSpPr/>
          <p:nvPr/>
        </p:nvGrpSpPr>
        <p:grpSpPr>
          <a:xfrm>
            <a:off x="1573022" y="2020214"/>
            <a:ext cx="1892300" cy="4083050"/>
            <a:chOff x="1573022" y="2020214"/>
            <a:chExt cx="1892300" cy="4083050"/>
          </a:xfrm>
        </p:grpSpPr>
        <p:sp>
          <p:nvSpPr>
            <p:cNvPr id="11" name="object 11"/>
            <p:cNvSpPr/>
            <p:nvPr/>
          </p:nvSpPr>
          <p:spPr>
            <a:xfrm>
              <a:off x="2119502" y="5007076"/>
              <a:ext cx="814705" cy="311785"/>
            </a:xfrm>
            <a:custGeom>
              <a:avLst/>
              <a:gdLst/>
              <a:ahLst/>
              <a:cxnLst/>
              <a:rect l="l" t="t" r="r" b="b"/>
              <a:pathLst>
                <a:path w="814705" h="311785">
                  <a:moveTo>
                    <a:pt x="0" y="311581"/>
                  </a:moveTo>
                  <a:lnTo>
                    <a:pt x="814197" y="311581"/>
                  </a:lnTo>
                  <a:lnTo>
                    <a:pt x="814197" y="0"/>
                  </a:lnTo>
                  <a:lnTo>
                    <a:pt x="0" y="0"/>
                  </a:lnTo>
                  <a:lnTo>
                    <a:pt x="0" y="311581"/>
                  </a:lnTo>
                  <a:close/>
                </a:path>
              </a:pathLst>
            </a:custGeom>
            <a:ln w="25400">
              <a:solidFill>
                <a:srgbClr val="D2232A"/>
              </a:solidFill>
            </a:ln>
          </p:spPr>
          <p:txBody>
            <a:bodyPr wrap="square" lIns="0" tIns="0" rIns="0" bIns="0" rtlCol="0"/>
            <a:lstStyle/>
            <a:p>
              <a:endParaRPr/>
            </a:p>
          </p:txBody>
        </p:sp>
        <p:pic>
          <p:nvPicPr>
            <p:cNvPr id="12" name="object 12"/>
            <p:cNvPicPr/>
            <p:nvPr/>
          </p:nvPicPr>
          <p:blipFill>
            <a:blip r:embed="rId3" cstate="print"/>
            <a:stretch>
              <a:fillRect/>
            </a:stretch>
          </p:blipFill>
          <p:spPr>
            <a:xfrm>
              <a:off x="1576197" y="2023402"/>
              <a:ext cx="1885492" cy="4076573"/>
            </a:xfrm>
            <a:prstGeom prst="rect">
              <a:avLst/>
            </a:prstGeom>
          </p:spPr>
        </p:pic>
        <p:sp>
          <p:nvSpPr>
            <p:cNvPr id="13" name="object 13"/>
            <p:cNvSpPr/>
            <p:nvPr/>
          </p:nvSpPr>
          <p:spPr>
            <a:xfrm>
              <a:off x="1576197" y="2023389"/>
              <a:ext cx="1885950" cy="4076700"/>
            </a:xfrm>
            <a:custGeom>
              <a:avLst/>
              <a:gdLst/>
              <a:ahLst/>
              <a:cxnLst/>
              <a:rect l="l" t="t" r="r" b="b"/>
              <a:pathLst>
                <a:path w="1885950" h="4076700">
                  <a:moveTo>
                    <a:pt x="0" y="4076585"/>
                  </a:moveTo>
                  <a:lnTo>
                    <a:pt x="1885492" y="4076585"/>
                  </a:lnTo>
                  <a:lnTo>
                    <a:pt x="1885492" y="0"/>
                  </a:lnTo>
                  <a:lnTo>
                    <a:pt x="0" y="0"/>
                  </a:lnTo>
                  <a:lnTo>
                    <a:pt x="0" y="4076585"/>
                  </a:lnTo>
                  <a:close/>
                </a:path>
              </a:pathLst>
            </a:custGeom>
            <a:ln w="6350">
              <a:solidFill>
                <a:srgbClr val="231F20"/>
              </a:solidFill>
            </a:ln>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57803" y="2006943"/>
            <a:ext cx="6515671" cy="4072293"/>
          </a:xfrm>
          <a:prstGeom prst="rect">
            <a:avLst/>
          </a:prstGeom>
        </p:spPr>
      </p:pic>
      <p:sp>
        <p:nvSpPr>
          <p:cNvPr id="3" name="object 3"/>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4" name="object 4"/>
          <p:cNvSpPr txBox="1">
            <a:spLocks noGrp="1"/>
          </p:cNvSpPr>
          <p:nvPr>
            <p:ph type="title"/>
          </p:nvPr>
        </p:nvSpPr>
        <p:spPr>
          <a:xfrm>
            <a:off x="715331" y="656590"/>
            <a:ext cx="409575" cy="482600"/>
          </a:xfrm>
          <a:prstGeom prst="rect">
            <a:avLst/>
          </a:prstGeom>
        </p:spPr>
        <p:txBody>
          <a:bodyPr vert="horz" wrap="square" lIns="0" tIns="12700" rIns="0" bIns="0" rtlCol="0">
            <a:spAutoFit/>
          </a:bodyPr>
          <a:lstStyle/>
          <a:p>
            <a:pPr marL="12700">
              <a:lnSpc>
                <a:spcPct val="100000"/>
              </a:lnSpc>
              <a:spcBef>
                <a:spcPts val="100"/>
              </a:spcBef>
            </a:pPr>
            <a:r>
              <a:rPr sz="3000" b="1" spc="-160" dirty="0">
                <a:solidFill>
                  <a:srgbClr val="6FCCDC"/>
                </a:solidFill>
                <a:latin typeface="Arial"/>
                <a:cs typeface="Arial"/>
              </a:rPr>
              <a:t>14</a:t>
            </a:r>
            <a:endParaRPr sz="3000">
              <a:latin typeface="Arial"/>
              <a:cs typeface="Arial"/>
            </a:endParaRPr>
          </a:p>
        </p:txBody>
      </p:sp>
      <p:sp>
        <p:nvSpPr>
          <p:cNvPr id="5" name="object 5"/>
          <p:cNvSpPr txBox="1"/>
          <p:nvPr/>
        </p:nvSpPr>
        <p:spPr>
          <a:xfrm>
            <a:off x="1572039" y="727791"/>
            <a:ext cx="8325484" cy="505267"/>
          </a:xfrm>
          <a:prstGeom prst="rect">
            <a:avLst/>
          </a:prstGeom>
        </p:spPr>
        <p:txBody>
          <a:bodyPr vert="horz" wrap="square" lIns="0" tIns="12700" rIns="0" bIns="0" rtlCol="0">
            <a:spAutoFit/>
          </a:bodyPr>
          <a:lstStyle/>
          <a:p>
            <a:pPr marL="12700" marR="5080">
              <a:lnSpc>
                <a:spcPct val="100000"/>
              </a:lnSpc>
              <a:spcBef>
                <a:spcPts val="100"/>
              </a:spcBef>
            </a:pPr>
            <a:r>
              <a:rPr lang="en-US" sz="1600" b="1" dirty="0">
                <a:latin typeface="Arial MT"/>
                <a:cs typeface="Arial MT"/>
              </a:rPr>
              <a:t>In the </a:t>
            </a:r>
            <a:r>
              <a:rPr lang="en-US" sz="1600" b="1" dirty="0" err="1">
                <a:latin typeface="Arial MT"/>
                <a:cs typeface="Arial MT"/>
              </a:rPr>
              <a:t>Flipmas</a:t>
            </a:r>
            <a:r>
              <a:rPr lang="en-US" sz="1600" b="1" dirty="0">
                <a:latin typeface="Arial MT"/>
                <a:cs typeface="Arial MT"/>
              </a:rPr>
              <a:t> &amp; MSME,</a:t>
            </a:r>
            <a:r>
              <a:rPr lang="en-US" sz="1600" dirty="0">
                <a:latin typeface="Arial MT"/>
                <a:cs typeface="Arial MT"/>
              </a:rPr>
              <a:t> </a:t>
            </a:r>
            <a:r>
              <a:rPr lang="en-US" sz="1600" b="1" dirty="0">
                <a:latin typeface="Arial MT"/>
                <a:cs typeface="Arial MT"/>
              </a:rPr>
              <a:t>Education &amp; Entrepreneur zone</a:t>
            </a:r>
            <a:r>
              <a:rPr lang="en-US" sz="1600" dirty="0">
                <a:latin typeface="Arial MT"/>
                <a:cs typeface="Arial MT"/>
              </a:rPr>
              <a:t>, you can use the </a:t>
            </a:r>
            <a:r>
              <a:rPr lang="en-US" sz="1600" dirty="0" err="1">
                <a:latin typeface="Arial MT"/>
                <a:cs typeface="Arial MT"/>
              </a:rPr>
              <a:t>Whatsapp</a:t>
            </a:r>
            <a:r>
              <a:rPr lang="en-US" sz="1600" dirty="0">
                <a:latin typeface="Arial MT"/>
                <a:cs typeface="Arial MT"/>
              </a:rPr>
              <a:t> Chat feature if the receptionist at the booth you visit is online.</a:t>
            </a:r>
            <a:endParaRPr sz="1600" dirty="0">
              <a:latin typeface="Arial MT"/>
              <a:cs typeface="Arial MT"/>
            </a:endParaRPr>
          </a:p>
        </p:txBody>
      </p:sp>
      <p:sp>
        <p:nvSpPr>
          <p:cNvPr id="6" name="object 6"/>
          <p:cNvSpPr txBox="1"/>
          <p:nvPr/>
        </p:nvSpPr>
        <p:spPr>
          <a:xfrm>
            <a:off x="1754352" y="6177817"/>
            <a:ext cx="16605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Arial MT"/>
                <a:cs typeface="Arial MT"/>
              </a:rPr>
              <a:t>Mobile</a:t>
            </a:r>
            <a:r>
              <a:rPr sz="1200" spc="-30" dirty="0">
                <a:solidFill>
                  <a:srgbClr val="231F20"/>
                </a:solidFill>
                <a:latin typeface="Arial MT"/>
                <a:cs typeface="Arial MT"/>
              </a:rPr>
              <a:t> </a:t>
            </a:r>
            <a:r>
              <a:rPr sz="1200" dirty="0">
                <a:solidFill>
                  <a:srgbClr val="231F20"/>
                </a:solidFill>
                <a:latin typeface="Arial MT"/>
                <a:cs typeface="Arial MT"/>
              </a:rPr>
              <a:t>-</a:t>
            </a:r>
            <a:r>
              <a:rPr sz="1200" spc="-30" dirty="0">
                <a:solidFill>
                  <a:srgbClr val="231F20"/>
                </a:solidFill>
                <a:latin typeface="Arial MT"/>
                <a:cs typeface="Arial MT"/>
              </a:rPr>
              <a:t> </a:t>
            </a:r>
            <a:r>
              <a:rPr sz="1200" spc="-5" dirty="0">
                <a:solidFill>
                  <a:srgbClr val="231F20"/>
                </a:solidFill>
                <a:latin typeface="Arial MT"/>
                <a:cs typeface="Arial MT"/>
              </a:rPr>
              <a:t>Chat</a:t>
            </a:r>
            <a:r>
              <a:rPr sz="1200" spc="-30" dirty="0">
                <a:solidFill>
                  <a:srgbClr val="231F20"/>
                </a:solidFill>
                <a:latin typeface="Arial MT"/>
                <a:cs typeface="Arial MT"/>
              </a:rPr>
              <a:t> </a:t>
            </a:r>
            <a:r>
              <a:rPr sz="1200" dirty="0">
                <a:solidFill>
                  <a:srgbClr val="231F20"/>
                </a:solidFill>
                <a:latin typeface="Arial MT"/>
                <a:cs typeface="Arial MT"/>
              </a:rPr>
              <a:t>Whatsapp</a:t>
            </a:r>
            <a:endParaRPr sz="1200">
              <a:latin typeface="Arial MT"/>
              <a:cs typeface="Arial MT"/>
            </a:endParaRPr>
          </a:p>
        </p:txBody>
      </p:sp>
      <p:sp>
        <p:nvSpPr>
          <p:cNvPr id="7" name="object 7"/>
          <p:cNvSpPr txBox="1"/>
          <p:nvPr/>
        </p:nvSpPr>
        <p:spPr>
          <a:xfrm>
            <a:off x="5979883" y="6168850"/>
            <a:ext cx="17703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35" dirty="0">
                <a:solidFill>
                  <a:srgbClr val="231F20"/>
                </a:solidFill>
                <a:latin typeface="Arial MT"/>
                <a:cs typeface="Arial MT"/>
              </a:rPr>
              <a:t> </a:t>
            </a:r>
            <a:r>
              <a:rPr sz="1200" dirty="0">
                <a:solidFill>
                  <a:srgbClr val="231F20"/>
                </a:solidFill>
                <a:latin typeface="Arial MT"/>
                <a:cs typeface="Arial MT"/>
              </a:rPr>
              <a:t>-</a:t>
            </a:r>
            <a:r>
              <a:rPr sz="1200" spc="-25" dirty="0">
                <a:solidFill>
                  <a:srgbClr val="231F20"/>
                </a:solidFill>
                <a:latin typeface="Arial MT"/>
                <a:cs typeface="Arial MT"/>
              </a:rPr>
              <a:t> </a:t>
            </a:r>
            <a:r>
              <a:rPr sz="1200" spc="-5" dirty="0">
                <a:solidFill>
                  <a:srgbClr val="231F20"/>
                </a:solidFill>
                <a:latin typeface="Arial MT"/>
                <a:cs typeface="Arial MT"/>
              </a:rPr>
              <a:t>Chat</a:t>
            </a:r>
            <a:r>
              <a:rPr sz="1200" spc="-30" dirty="0">
                <a:solidFill>
                  <a:srgbClr val="231F20"/>
                </a:solidFill>
                <a:latin typeface="Arial MT"/>
                <a:cs typeface="Arial MT"/>
              </a:rPr>
              <a:t> </a:t>
            </a:r>
            <a:r>
              <a:rPr sz="1200" dirty="0">
                <a:solidFill>
                  <a:srgbClr val="231F20"/>
                </a:solidFill>
                <a:latin typeface="Arial MT"/>
                <a:cs typeface="Arial MT"/>
              </a:rPr>
              <a:t>Whatsapp</a:t>
            </a:r>
            <a:endParaRPr sz="1200">
              <a:latin typeface="Arial MT"/>
              <a:cs typeface="Arial MT"/>
            </a:endParaRPr>
          </a:p>
        </p:txBody>
      </p:sp>
      <p:grpSp>
        <p:nvGrpSpPr>
          <p:cNvPr id="8" name="object 8"/>
          <p:cNvGrpSpPr/>
          <p:nvPr/>
        </p:nvGrpSpPr>
        <p:grpSpPr>
          <a:xfrm>
            <a:off x="1622425" y="1996211"/>
            <a:ext cx="1906270" cy="4100829"/>
            <a:chOff x="1622425" y="1996211"/>
            <a:chExt cx="1906270" cy="4100829"/>
          </a:xfrm>
        </p:grpSpPr>
        <p:pic>
          <p:nvPicPr>
            <p:cNvPr id="9" name="object 9"/>
            <p:cNvPicPr/>
            <p:nvPr/>
          </p:nvPicPr>
          <p:blipFill>
            <a:blip r:embed="rId3" cstate="print"/>
            <a:stretch>
              <a:fillRect/>
            </a:stretch>
          </p:blipFill>
          <p:spPr>
            <a:xfrm>
              <a:off x="1625600" y="1999386"/>
              <a:ext cx="1899564" cy="4094479"/>
            </a:xfrm>
            <a:prstGeom prst="rect">
              <a:avLst/>
            </a:prstGeom>
          </p:spPr>
        </p:pic>
        <p:sp>
          <p:nvSpPr>
            <p:cNvPr id="10" name="object 10"/>
            <p:cNvSpPr/>
            <p:nvPr/>
          </p:nvSpPr>
          <p:spPr>
            <a:xfrm>
              <a:off x="1625600" y="1999386"/>
              <a:ext cx="1899920" cy="4094479"/>
            </a:xfrm>
            <a:custGeom>
              <a:avLst/>
              <a:gdLst/>
              <a:ahLst/>
              <a:cxnLst/>
              <a:rect l="l" t="t" r="r" b="b"/>
              <a:pathLst>
                <a:path w="1899920" h="4094479">
                  <a:moveTo>
                    <a:pt x="0" y="4094479"/>
                  </a:moveTo>
                  <a:lnTo>
                    <a:pt x="1899564" y="4094479"/>
                  </a:lnTo>
                  <a:lnTo>
                    <a:pt x="1899564" y="0"/>
                  </a:lnTo>
                  <a:lnTo>
                    <a:pt x="0" y="0"/>
                  </a:lnTo>
                  <a:lnTo>
                    <a:pt x="0" y="4094479"/>
                  </a:lnTo>
                  <a:close/>
                </a:path>
              </a:pathLst>
            </a:custGeom>
            <a:ln w="6350">
              <a:solidFill>
                <a:srgbClr val="231F20"/>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3235" y="656590"/>
            <a:ext cx="414020" cy="482600"/>
          </a:xfrm>
          <a:prstGeom prst="rect">
            <a:avLst/>
          </a:prstGeom>
        </p:spPr>
        <p:txBody>
          <a:bodyPr vert="horz" wrap="square" lIns="0" tIns="12700" rIns="0" bIns="0" rtlCol="0">
            <a:spAutoFit/>
          </a:bodyPr>
          <a:lstStyle/>
          <a:p>
            <a:pPr marL="12700">
              <a:lnSpc>
                <a:spcPct val="100000"/>
              </a:lnSpc>
              <a:spcBef>
                <a:spcPts val="100"/>
              </a:spcBef>
            </a:pPr>
            <a:r>
              <a:rPr sz="3000" b="1" spc="-140" dirty="0">
                <a:solidFill>
                  <a:srgbClr val="6FCCDC"/>
                </a:solidFill>
                <a:latin typeface="Arial"/>
                <a:cs typeface="Arial"/>
              </a:rPr>
              <a:t>15</a:t>
            </a:r>
            <a:endParaRPr sz="3000">
              <a:latin typeface="Arial"/>
              <a:cs typeface="Arial"/>
            </a:endParaRPr>
          </a:p>
        </p:txBody>
      </p:sp>
      <p:sp>
        <p:nvSpPr>
          <p:cNvPr id="3" name="object 3"/>
          <p:cNvSpPr txBox="1"/>
          <p:nvPr/>
        </p:nvSpPr>
        <p:spPr>
          <a:xfrm>
            <a:off x="1552161" y="499190"/>
            <a:ext cx="8380730" cy="1000760"/>
          </a:xfrm>
          <a:prstGeom prst="rect">
            <a:avLst/>
          </a:prstGeom>
        </p:spPr>
        <p:txBody>
          <a:bodyPr vert="horz" wrap="square" lIns="0" tIns="12700" rIns="0" bIns="0" rtlCol="0">
            <a:spAutoFit/>
          </a:bodyPr>
          <a:lstStyle/>
          <a:p>
            <a:pPr marL="12700" marR="5080">
              <a:lnSpc>
                <a:spcPct val="100000"/>
              </a:lnSpc>
              <a:spcBef>
                <a:spcPts val="100"/>
              </a:spcBef>
            </a:pPr>
            <a:r>
              <a:rPr lang="en-US" sz="1600" spc="-10" dirty="0">
                <a:solidFill>
                  <a:srgbClr val="231F20"/>
                </a:solidFill>
                <a:latin typeface="Arial MT"/>
                <a:cs typeface="Arial MT"/>
              </a:rPr>
              <a:t>You can send an inquiry form which will be immediately received by the booth owner by clicking the "Form" menu button located in the menu header. This form can be used for the purpose of asking for information about products/services or how to order and so on to the booth owner.</a:t>
            </a:r>
            <a:endParaRPr sz="1600" dirty="0">
              <a:latin typeface="Arial MT"/>
              <a:cs typeface="Arial MT"/>
            </a:endParaRPr>
          </a:p>
        </p:txBody>
      </p:sp>
      <p:pic>
        <p:nvPicPr>
          <p:cNvPr id="4" name="object 4"/>
          <p:cNvPicPr/>
          <p:nvPr/>
        </p:nvPicPr>
        <p:blipFill>
          <a:blip r:embed="rId2" cstate="print"/>
          <a:stretch>
            <a:fillRect/>
          </a:stretch>
        </p:blipFill>
        <p:spPr>
          <a:xfrm>
            <a:off x="1551939" y="2003951"/>
            <a:ext cx="8633403" cy="4537970"/>
          </a:xfrm>
          <a:prstGeom prst="rect">
            <a:avLst/>
          </a:prstGeom>
        </p:spPr>
      </p:pic>
      <p:sp>
        <p:nvSpPr>
          <p:cNvPr id="6" name="Rectangle 5"/>
          <p:cNvSpPr/>
          <p:nvPr/>
        </p:nvSpPr>
        <p:spPr>
          <a:xfrm>
            <a:off x="1600200" y="6142383"/>
            <a:ext cx="1818861" cy="417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Mobile - </a:t>
            </a:r>
            <a:r>
              <a:rPr lang="en-US" sz="1400" spc="-10" dirty="0" smtClean="0">
                <a:solidFill>
                  <a:srgbClr val="231F20"/>
                </a:solidFill>
                <a:latin typeface="Arial MT"/>
              </a:rPr>
              <a:t>I</a:t>
            </a:r>
            <a:r>
              <a:rPr lang="en-US" sz="1400" spc="-10" dirty="0" smtClean="0">
                <a:solidFill>
                  <a:srgbClr val="231F20"/>
                </a:solidFill>
                <a:latin typeface="Arial MT"/>
                <a:cs typeface="Arial MT"/>
              </a:rPr>
              <a:t>nquiry </a:t>
            </a:r>
            <a:r>
              <a:rPr lang="en-US" sz="1400" spc="-10" dirty="0">
                <a:solidFill>
                  <a:srgbClr val="231F20"/>
                </a:solidFill>
                <a:latin typeface="Arial MT"/>
                <a:cs typeface="Arial MT"/>
              </a:rPr>
              <a:t>form </a:t>
            </a:r>
            <a:endParaRPr lang="en-US" sz="1400" dirty="0">
              <a:solidFill>
                <a:schemeClr val="tx1"/>
              </a:solidFill>
            </a:endParaRPr>
          </a:p>
        </p:txBody>
      </p:sp>
      <p:sp>
        <p:nvSpPr>
          <p:cNvPr id="7" name="Rectangle 6"/>
          <p:cNvSpPr/>
          <p:nvPr/>
        </p:nvSpPr>
        <p:spPr>
          <a:xfrm>
            <a:off x="5675245" y="6096000"/>
            <a:ext cx="2395330" cy="417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Mobile - </a:t>
            </a:r>
            <a:r>
              <a:rPr lang="en-US" sz="1400" spc="-10" dirty="0" smtClean="0">
                <a:solidFill>
                  <a:srgbClr val="231F20"/>
                </a:solidFill>
                <a:latin typeface="Arial MT"/>
              </a:rPr>
              <a:t>I</a:t>
            </a:r>
            <a:r>
              <a:rPr lang="en-US" sz="1400" spc="-10" dirty="0" smtClean="0">
                <a:solidFill>
                  <a:srgbClr val="231F20"/>
                </a:solidFill>
                <a:latin typeface="Arial MT"/>
                <a:cs typeface="Arial MT"/>
              </a:rPr>
              <a:t>nquiry </a:t>
            </a:r>
            <a:r>
              <a:rPr lang="en-US" sz="1400" spc="-10" dirty="0">
                <a:solidFill>
                  <a:srgbClr val="231F20"/>
                </a:solidFill>
                <a:latin typeface="Arial MT"/>
                <a:cs typeface="Arial MT"/>
              </a:rPr>
              <a:t>form </a:t>
            </a:r>
            <a:endParaRPr lang="en-US" sz="1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59517" y="2075027"/>
            <a:ext cx="6478905" cy="4051935"/>
            <a:chOff x="3759517" y="2075027"/>
            <a:chExt cx="6478905" cy="4051935"/>
          </a:xfrm>
        </p:grpSpPr>
        <p:pic>
          <p:nvPicPr>
            <p:cNvPr id="3" name="object 3"/>
            <p:cNvPicPr/>
            <p:nvPr/>
          </p:nvPicPr>
          <p:blipFill>
            <a:blip r:embed="rId2" cstate="print"/>
            <a:stretch>
              <a:fillRect/>
            </a:stretch>
          </p:blipFill>
          <p:spPr>
            <a:xfrm>
              <a:off x="3762692" y="2078202"/>
              <a:ext cx="6472110" cy="4045064"/>
            </a:xfrm>
            <a:prstGeom prst="rect">
              <a:avLst/>
            </a:prstGeom>
          </p:spPr>
        </p:pic>
        <p:sp>
          <p:nvSpPr>
            <p:cNvPr id="4" name="object 4"/>
            <p:cNvSpPr/>
            <p:nvPr/>
          </p:nvSpPr>
          <p:spPr>
            <a:xfrm>
              <a:off x="3762692" y="2078202"/>
              <a:ext cx="6472555" cy="4045585"/>
            </a:xfrm>
            <a:custGeom>
              <a:avLst/>
              <a:gdLst/>
              <a:ahLst/>
              <a:cxnLst/>
              <a:rect l="l" t="t" r="r" b="b"/>
              <a:pathLst>
                <a:path w="6472555" h="4045585">
                  <a:moveTo>
                    <a:pt x="0" y="4045064"/>
                  </a:moveTo>
                  <a:lnTo>
                    <a:pt x="6472110" y="4045064"/>
                  </a:lnTo>
                  <a:lnTo>
                    <a:pt x="6472110" y="0"/>
                  </a:lnTo>
                  <a:lnTo>
                    <a:pt x="0" y="0"/>
                  </a:lnTo>
                  <a:lnTo>
                    <a:pt x="0" y="4045064"/>
                  </a:lnTo>
                  <a:close/>
                </a:path>
              </a:pathLst>
            </a:custGeom>
            <a:ln w="6350">
              <a:solidFill>
                <a:srgbClr val="231F20"/>
              </a:solidFill>
            </a:ln>
          </p:spPr>
          <p:txBody>
            <a:bodyPr wrap="square" lIns="0" tIns="0" rIns="0" bIns="0" rtlCol="0"/>
            <a:lstStyle/>
            <a:p>
              <a:endParaRPr/>
            </a:p>
          </p:txBody>
        </p:sp>
      </p:grpSp>
      <p:sp>
        <p:nvSpPr>
          <p:cNvPr id="5" name="object 5"/>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6" name="object 6"/>
          <p:cNvSpPr txBox="1">
            <a:spLocks noGrp="1"/>
          </p:cNvSpPr>
          <p:nvPr>
            <p:ph type="title"/>
          </p:nvPr>
        </p:nvSpPr>
        <p:spPr>
          <a:xfrm>
            <a:off x="710947" y="656590"/>
            <a:ext cx="418465" cy="482600"/>
          </a:xfrm>
          <a:prstGeom prst="rect">
            <a:avLst/>
          </a:prstGeom>
        </p:spPr>
        <p:txBody>
          <a:bodyPr vert="horz" wrap="square" lIns="0" tIns="12700" rIns="0" bIns="0" rtlCol="0">
            <a:spAutoFit/>
          </a:bodyPr>
          <a:lstStyle/>
          <a:p>
            <a:pPr marL="12700">
              <a:lnSpc>
                <a:spcPct val="100000"/>
              </a:lnSpc>
              <a:spcBef>
                <a:spcPts val="100"/>
              </a:spcBef>
            </a:pPr>
            <a:r>
              <a:rPr sz="3000" b="1" spc="-125" dirty="0">
                <a:solidFill>
                  <a:srgbClr val="6FCCDC"/>
                </a:solidFill>
                <a:latin typeface="Arial"/>
                <a:cs typeface="Arial"/>
              </a:rPr>
              <a:t>01</a:t>
            </a:r>
            <a:endParaRPr sz="3000">
              <a:latin typeface="Arial"/>
              <a:cs typeface="Arial"/>
            </a:endParaRPr>
          </a:p>
        </p:txBody>
      </p:sp>
      <p:sp>
        <p:nvSpPr>
          <p:cNvPr id="7" name="object 7"/>
          <p:cNvSpPr txBox="1"/>
          <p:nvPr/>
        </p:nvSpPr>
        <p:spPr>
          <a:xfrm>
            <a:off x="1560702" y="635025"/>
            <a:ext cx="7644130" cy="513080"/>
          </a:xfrm>
          <a:prstGeom prst="rect">
            <a:avLst/>
          </a:prstGeom>
        </p:spPr>
        <p:txBody>
          <a:bodyPr vert="horz" wrap="square" lIns="0" tIns="12700" rIns="0" bIns="0" rtlCol="0">
            <a:spAutoFit/>
          </a:bodyPr>
          <a:lstStyle/>
          <a:p>
            <a:pPr marL="12700" marR="5080">
              <a:lnSpc>
                <a:spcPct val="100000"/>
              </a:lnSpc>
              <a:spcBef>
                <a:spcPts val="100"/>
              </a:spcBef>
            </a:pPr>
            <a:r>
              <a:rPr lang="en-US" sz="1600" spc="-15" dirty="0" smtClean="0">
                <a:solidFill>
                  <a:srgbClr val="231F20"/>
                </a:solidFill>
                <a:latin typeface="Arial MT"/>
                <a:cs typeface="Arial MT"/>
              </a:rPr>
              <a:t>Exhibition visitors can choose the language "Indonesia" or "English" according to the needs of visitors to the exhibition.</a:t>
            </a:r>
            <a:endParaRPr sz="1600" dirty="0">
              <a:latin typeface="Arial MT"/>
              <a:cs typeface="Arial MT"/>
            </a:endParaRPr>
          </a:p>
        </p:txBody>
      </p:sp>
      <p:sp>
        <p:nvSpPr>
          <p:cNvPr id="8" name="object 8"/>
          <p:cNvSpPr/>
          <p:nvPr/>
        </p:nvSpPr>
        <p:spPr>
          <a:xfrm>
            <a:off x="8266303" y="2608097"/>
            <a:ext cx="736600" cy="808355"/>
          </a:xfrm>
          <a:custGeom>
            <a:avLst/>
            <a:gdLst/>
            <a:ahLst/>
            <a:cxnLst/>
            <a:rect l="l" t="t" r="r" b="b"/>
            <a:pathLst>
              <a:path w="736600" h="808354">
                <a:moveTo>
                  <a:pt x="0" y="808202"/>
                </a:moveTo>
                <a:lnTo>
                  <a:pt x="736600" y="808202"/>
                </a:lnTo>
                <a:lnTo>
                  <a:pt x="736600" y="0"/>
                </a:lnTo>
                <a:lnTo>
                  <a:pt x="0" y="0"/>
                </a:lnTo>
                <a:lnTo>
                  <a:pt x="0" y="808202"/>
                </a:lnTo>
                <a:close/>
              </a:path>
            </a:pathLst>
          </a:custGeom>
          <a:ln w="25400">
            <a:solidFill>
              <a:srgbClr val="D2232A"/>
            </a:solidFill>
          </a:ln>
        </p:spPr>
        <p:txBody>
          <a:bodyPr wrap="square" lIns="0" tIns="0" rIns="0" bIns="0" rtlCol="0"/>
          <a:lstStyle/>
          <a:p>
            <a:endParaRPr/>
          </a:p>
        </p:txBody>
      </p:sp>
      <p:grpSp>
        <p:nvGrpSpPr>
          <p:cNvPr id="9" name="object 9"/>
          <p:cNvGrpSpPr/>
          <p:nvPr/>
        </p:nvGrpSpPr>
        <p:grpSpPr>
          <a:xfrm>
            <a:off x="1574164" y="2091601"/>
            <a:ext cx="1864360" cy="4029075"/>
            <a:chOff x="1574164" y="2091601"/>
            <a:chExt cx="1864360" cy="4029075"/>
          </a:xfrm>
        </p:grpSpPr>
        <p:pic>
          <p:nvPicPr>
            <p:cNvPr id="10" name="object 10"/>
            <p:cNvPicPr/>
            <p:nvPr/>
          </p:nvPicPr>
          <p:blipFill>
            <a:blip r:embed="rId3" cstate="print"/>
            <a:stretch>
              <a:fillRect/>
            </a:stretch>
          </p:blipFill>
          <p:spPr>
            <a:xfrm>
              <a:off x="1577339" y="2143546"/>
              <a:ext cx="1857692" cy="3949385"/>
            </a:xfrm>
            <a:prstGeom prst="rect">
              <a:avLst/>
            </a:prstGeom>
          </p:spPr>
        </p:pic>
        <p:sp>
          <p:nvSpPr>
            <p:cNvPr id="11" name="object 11"/>
            <p:cNvSpPr/>
            <p:nvPr/>
          </p:nvSpPr>
          <p:spPr>
            <a:xfrm>
              <a:off x="1577339" y="2094776"/>
              <a:ext cx="1858010" cy="4022725"/>
            </a:xfrm>
            <a:custGeom>
              <a:avLst/>
              <a:gdLst/>
              <a:ahLst/>
              <a:cxnLst/>
              <a:rect l="l" t="t" r="r" b="b"/>
              <a:pathLst>
                <a:path w="1858010" h="4022725">
                  <a:moveTo>
                    <a:pt x="0" y="4022534"/>
                  </a:moveTo>
                  <a:lnTo>
                    <a:pt x="1857692" y="4022534"/>
                  </a:lnTo>
                  <a:lnTo>
                    <a:pt x="1857692" y="0"/>
                  </a:lnTo>
                  <a:lnTo>
                    <a:pt x="0" y="0"/>
                  </a:lnTo>
                  <a:lnTo>
                    <a:pt x="0" y="4022534"/>
                  </a:lnTo>
                  <a:close/>
                </a:path>
              </a:pathLst>
            </a:custGeom>
            <a:ln w="6350">
              <a:solidFill>
                <a:srgbClr val="231F20"/>
              </a:solidFill>
            </a:ln>
          </p:spPr>
          <p:txBody>
            <a:bodyPr wrap="square" lIns="0" tIns="0" rIns="0" bIns="0" rtlCol="0"/>
            <a:lstStyle/>
            <a:p>
              <a:endParaRPr/>
            </a:p>
          </p:txBody>
        </p:sp>
        <p:sp>
          <p:nvSpPr>
            <p:cNvPr id="12" name="object 12"/>
            <p:cNvSpPr/>
            <p:nvPr/>
          </p:nvSpPr>
          <p:spPr>
            <a:xfrm>
              <a:off x="1992502" y="4259097"/>
              <a:ext cx="1066800" cy="300355"/>
            </a:xfrm>
            <a:custGeom>
              <a:avLst/>
              <a:gdLst/>
              <a:ahLst/>
              <a:cxnLst/>
              <a:rect l="l" t="t" r="r" b="b"/>
              <a:pathLst>
                <a:path w="1066800" h="300354">
                  <a:moveTo>
                    <a:pt x="0" y="300202"/>
                  </a:moveTo>
                  <a:lnTo>
                    <a:pt x="1066800" y="300202"/>
                  </a:lnTo>
                  <a:lnTo>
                    <a:pt x="1066800" y="0"/>
                  </a:lnTo>
                  <a:lnTo>
                    <a:pt x="0" y="0"/>
                  </a:lnTo>
                  <a:lnTo>
                    <a:pt x="0" y="300202"/>
                  </a:lnTo>
                  <a:close/>
                </a:path>
              </a:pathLst>
            </a:custGeom>
            <a:ln w="25400">
              <a:solidFill>
                <a:srgbClr val="D2232A"/>
              </a:solidFill>
            </a:ln>
          </p:spPr>
          <p:txBody>
            <a:bodyPr wrap="square" lIns="0" tIns="0" rIns="0" bIns="0" rtlCol="0"/>
            <a:lstStyle/>
            <a:p>
              <a:endParaRPr/>
            </a:p>
          </p:txBody>
        </p:sp>
      </p:grpSp>
      <p:sp>
        <p:nvSpPr>
          <p:cNvPr id="13" name="object 13"/>
          <p:cNvSpPr txBox="1"/>
          <p:nvPr/>
        </p:nvSpPr>
        <p:spPr>
          <a:xfrm>
            <a:off x="1536700" y="6219825"/>
            <a:ext cx="1900493" cy="197490"/>
          </a:xfrm>
          <a:prstGeom prst="rect">
            <a:avLst/>
          </a:prstGeom>
        </p:spPr>
        <p:txBody>
          <a:bodyPr vert="horz" wrap="square" lIns="0" tIns="12700" rIns="0" bIns="0" rtlCol="0">
            <a:spAutoFit/>
          </a:bodyPr>
          <a:lstStyle/>
          <a:p>
            <a:pPr marL="12700" algn="ctr">
              <a:lnSpc>
                <a:spcPct val="100000"/>
              </a:lnSpc>
              <a:spcBef>
                <a:spcPts val="100"/>
              </a:spcBef>
            </a:pPr>
            <a:r>
              <a:rPr sz="1200" dirty="0">
                <a:solidFill>
                  <a:srgbClr val="231F20"/>
                </a:solidFill>
                <a:latin typeface="Arial MT"/>
                <a:cs typeface="Arial MT"/>
              </a:rPr>
              <a:t>Mobile</a:t>
            </a:r>
            <a:r>
              <a:rPr sz="1200" spc="-35" dirty="0">
                <a:solidFill>
                  <a:srgbClr val="231F20"/>
                </a:solidFill>
                <a:latin typeface="Arial MT"/>
                <a:cs typeface="Arial MT"/>
              </a:rPr>
              <a:t> </a:t>
            </a:r>
            <a:r>
              <a:rPr sz="1200" dirty="0">
                <a:solidFill>
                  <a:srgbClr val="231F20"/>
                </a:solidFill>
                <a:latin typeface="Arial MT"/>
                <a:cs typeface="Arial MT"/>
              </a:rPr>
              <a:t>-</a:t>
            </a:r>
            <a:r>
              <a:rPr sz="1200" spc="-30" dirty="0">
                <a:solidFill>
                  <a:srgbClr val="231F20"/>
                </a:solidFill>
                <a:latin typeface="Arial MT"/>
                <a:cs typeface="Arial MT"/>
              </a:rPr>
              <a:t> </a:t>
            </a:r>
            <a:r>
              <a:rPr lang="en-US" sz="1200" dirty="0" smtClean="0">
                <a:solidFill>
                  <a:srgbClr val="231F20"/>
                </a:solidFill>
                <a:latin typeface="Arial MT"/>
                <a:cs typeface="Arial MT"/>
              </a:rPr>
              <a:t>Language Choice</a:t>
            </a:r>
            <a:endParaRPr sz="1200" dirty="0">
              <a:latin typeface="Arial MT"/>
              <a:cs typeface="Arial MT"/>
            </a:endParaRPr>
          </a:p>
        </p:txBody>
      </p:sp>
      <p:sp>
        <p:nvSpPr>
          <p:cNvPr id="14" name="object 14"/>
          <p:cNvSpPr txBox="1"/>
          <p:nvPr/>
        </p:nvSpPr>
        <p:spPr>
          <a:xfrm>
            <a:off x="6172441" y="6198848"/>
            <a:ext cx="1993659"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35" dirty="0">
                <a:solidFill>
                  <a:srgbClr val="231F20"/>
                </a:solidFill>
                <a:latin typeface="Arial MT"/>
                <a:cs typeface="Arial MT"/>
              </a:rPr>
              <a:t> </a:t>
            </a:r>
            <a:r>
              <a:rPr sz="1200" dirty="0">
                <a:solidFill>
                  <a:srgbClr val="231F20"/>
                </a:solidFill>
                <a:latin typeface="Arial MT"/>
                <a:cs typeface="Arial MT"/>
              </a:rPr>
              <a:t>-</a:t>
            </a:r>
            <a:r>
              <a:rPr sz="1200" spc="-30" dirty="0">
                <a:solidFill>
                  <a:srgbClr val="231F20"/>
                </a:solidFill>
                <a:latin typeface="Arial MT"/>
                <a:cs typeface="Arial MT"/>
              </a:rPr>
              <a:t> </a:t>
            </a:r>
            <a:r>
              <a:rPr lang="en-US" sz="1200" dirty="0" smtClean="0">
                <a:solidFill>
                  <a:srgbClr val="231F20"/>
                </a:solidFill>
                <a:latin typeface="Arial MT"/>
                <a:cs typeface="Arial MT"/>
              </a:rPr>
              <a:t>Language Choice</a:t>
            </a:r>
            <a:endParaRPr sz="1200" dirty="0">
              <a:latin typeface="Arial MT"/>
              <a:cs typeface="Arial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85404" y="2022868"/>
            <a:ext cx="1862264" cy="4045432"/>
          </a:xfrm>
          <a:prstGeom prst="rect">
            <a:avLst/>
          </a:prstGeom>
        </p:spPr>
      </p:pic>
      <p:pic>
        <p:nvPicPr>
          <p:cNvPr id="3" name="object 3"/>
          <p:cNvPicPr/>
          <p:nvPr/>
        </p:nvPicPr>
        <p:blipFill>
          <a:blip r:embed="rId3" cstate="print"/>
          <a:stretch>
            <a:fillRect/>
          </a:stretch>
        </p:blipFill>
        <p:spPr>
          <a:xfrm>
            <a:off x="3757803" y="2016569"/>
            <a:ext cx="6498412" cy="4061498"/>
          </a:xfrm>
          <a:prstGeom prst="rect">
            <a:avLst/>
          </a:prstGeom>
        </p:spPr>
      </p:pic>
      <p:sp>
        <p:nvSpPr>
          <p:cNvPr id="4" name="object 4"/>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5" name="object 5"/>
          <p:cNvSpPr txBox="1"/>
          <p:nvPr/>
        </p:nvSpPr>
        <p:spPr>
          <a:xfrm>
            <a:off x="674944" y="656590"/>
            <a:ext cx="490220" cy="482600"/>
          </a:xfrm>
          <a:prstGeom prst="rect">
            <a:avLst/>
          </a:prstGeom>
        </p:spPr>
        <p:txBody>
          <a:bodyPr vert="horz" wrap="square" lIns="0" tIns="12700" rIns="0" bIns="0" rtlCol="0">
            <a:spAutoFit/>
          </a:bodyPr>
          <a:lstStyle/>
          <a:p>
            <a:pPr marL="12700">
              <a:lnSpc>
                <a:spcPct val="100000"/>
              </a:lnSpc>
              <a:spcBef>
                <a:spcPts val="100"/>
              </a:spcBef>
            </a:pPr>
            <a:r>
              <a:rPr sz="3000" b="1" spc="160" dirty="0">
                <a:solidFill>
                  <a:srgbClr val="6FCCDC"/>
                </a:solidFill>
                <a:latin typeface="Arial"/>
                <a:cs typeface="Arial"/>
              </a:rPr>
              <a:t>02</a:t>
            </a:r>
            <a:endParaRPr sz="3000">
              <a:latin typeface="Arial"/>
              <a:cs typeface="Arial"/>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028700" marR="5080">
              <a:lnSpc>
                <a:spcPct val="100000"/>
              </a:lnSpc>
              <a:spcBef>
                <a:spcPts val="100"/>
              </a:spcBef>
            </a:pPr>
            <a:r>
              <a:rPr lang="en-US" spc="-10" dirty="0"/>
              <a:t>Although it is not mandatory, job applicants are also given the option of being able to register up front before entering the virtual exhibition which is required if you want to send your CV through the company booth. Take the time to fill out the registration form properly.</a:t>
            </a:r>
            <a:endParaRPr spc="-15" dirty="0"/>
          </a:p>
        </p:txBody>
      </p:sp>
      <p:sp>
        <p:nvSpPr>
          <p:cNvPr id="7" name="object 7"/>
          <p:cNvSpPr/>
          <p:nvPr/>
        </p:nvSpPr>
        <p:spPr>
          <a:xfrm>
            <a:off x="5967603" y="3569792"/>
            <a:ext cx="1017905" cy="335280"/>
          </a:xfrm>
          <a:custGeom>
            <a:avLst/>
            <a:gdLst/>
            <a:ahLst/>
            <a:cxnLst/>
            <a:rect l="l" t="t" r="r" b="b"/>
            <a:pathLst>
              <a:path w="1017904" h="335279">
                <a:moveTo>
                  <a:pt x="0" y="334797"/>
                </a:moveTo>
                <a:lnTo>
                  <a:pt x="1017397" y="334797"/>
                </a:lnTo>
                <a:lnTo>
                  <a:pt x="1017397" y="0"/>
                </a:lnTo>
                <a:lnTo>
                  <a:pt x="0" y="0"/>
                </a:lnTo>
                <a:lnTo>
                  <a:pt x="0" y="334797"/>
                </a:lnTo>
                <a:close/>
              </a:path>
            </a:pathLst>
          </a:custGeom>
          <a:ln w="25400">
            <a:solidFill>
              <a:srgbClr val="D2232A"/>
            </a:solidFill>
          </a:ln>
        </p:spPr>
        <p:txBody>
          <a:bodyPr wrap="square" lIns="0" tIns="0" rIns="0" bIns="0" rtlCol="0"/>
          <a:lstStyle/>
          <a:p>
            <a:endParaRPr/>
          </a:p>
        </p:txBody>
      </p:sp>
      <p:sp>
        <p:nvSpPr>
          <p:cNvPr id="8" name="object 8"/>
          <p:cNvSpPr txBox="1"/>
          <p:nvPr/>
        </p:nvSpPr>
        <p:spPr>
          <a:xfrm>
            <a:off x="1894192" y="6169943"/>
            <a:ext cx="120269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User</a:t>
            </a:r>
            <a:r>
              <a:rPr sz="1200" spc="-70" dirty="0">
                <a:solidFill>
                  <a:srgbClr val="231F20"/>
                </a:solidFill>
                <a:latin typeface="Arial MT"/>
                <a:cs typeface="Arial MT"/>
              </a:rPr>
              <a:t> </a:t>
            </a:r>
            <a:r>
              <a:rPr sz="1200" spc="-5" dirty="0">
                <a:solidFill>
                  <a:srgbClr val="231F20"/>
                </a:solidFill>
                <a:latin typeface="Arial MT"/>
                <a:cs typeface="Arial MT"/>
              </a:rPr>
              <a:t>Registration</a:t>
            </a:r>
            <a:endParaRPr sz="1200">
              <a:latin typeface="Arial MT"/>
              <a:cs typeface="Arial MT"/>
            </a:endParaRPr>
          </a:p>
        </p:txBody>
      </p:sp>
      <p:sp>
        <p:nvSpPr>
          <p:cNvPr id="9" name="object 9"/>
          <p:cNvSpPr txBox="1"/>
          <p:nvPr/>
        </p:nvSpPr>
        <p:spPr>
          <a:xfrm>
            <a:off x="6378689" y="6186148"/>
            <a:ext cx="120269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User</a:t>
            </a:r>
            <a:r>
              <a:rPr sz="1200" spc="-70" dirty="0">
                <a:solidFill>
                  <a:srgbClr val="231F20"/>
                </a:solidFill>
                <a:latin typeface="Arial MT"/>
                <a:cs typeface="Arial MT"/>
              </a:rPr>
              <a:t> </a:t>
            </a:r>
            <a:r>
              <a:rPr sz="1200" spc="-5" dirty="0">
                <a:solidFill>
                  <a:srgbClr val="231F20"/>
                </a:solidFill>
                <a:latin typeface="Arial MT"/>
                <a:cs typeface="Arial MT"/>
              </a:rPr>
              <a:t>Registration</a:t>
            </a:r>
            <a:endParaRPr sz="1200">
              <a:latin typeface="Arial MT"/>
              <a:cs typeface="Arial MT"/>
            </a:endParaRPr>
          </a:p>
        </p:txBody>
      </p:sp>
      <p:sp>
        <p:nvSpPr>
          <p:cNvPr id="10" name="object 10"/>
          <p:cNvSpPr/>
          <p:nvPr/>
        </p:nvSpPr>
        <p:spPr>
          <a:xfrm>
            <a:off x="1727200" y="3315792"/>
            <a:ext cx="1586230" cy="297180"/>
          </a:xfrm>
          <a:custGeom>
            <a:avLst/>
            <a:gdLst/>
            <a:ahLst/>
            <a:cxnLst/>
            <a:rect l="l" t="t" r="r" b="b"/>
            <a:pathLst>
              <a:path w="1586229" h="297179">
                <a:moveTo>
                  <a:pt x="0" y="296697"/>
                </a:moveTo>
                <a:lnTo>
                  <a:pt x="1586102" y="296697"/>
                </a:lnTo>
                <a:lnTo>
                  <a:pt x="1586102" y="0"/>
                </a:lnTo>
                <a:lnTo>
                  <a:pt x="0" y="0"/>
                </a:lnTo>
                <a:lnTo>
                  <a:pt x="0" y="296697"/>
                </a:lnTo>
                <a:close/>
              </a:path>
            </a:pathLst>
          </a:custGeom>
          <a:ln w="25400">
            <a:solidFill>
              <a:srgbClr val="D2232A"/>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071" y="2257426"/>
            <a:ext cx="1648961" cy="3664356"/>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9471" b="2738"/>
          <a:stretch/>
        </p:blipFill>
        <p:spPr>
          <a:xfrm>
            <a:off x="2739851" y="2257425"/>
            <a:ext cx="7420321" cy="3664356"/>
          </a:xfrm>
          <a:prstGeom prst="rect">
            <a:avLst/>
          </a:prstGeom>
        </p:spPr>
      </p:pic>
      <p:sp>
        <p:nvSpPr>
          <p:cNvPr id="4" name="object 4"/>
          <p:cNvSpPr/>
          <p:nvPr/>
        </p:nvSpPr>
        <p:spPr>
          <a:xfrm>
            <a:off x="2727156" y="2257425"/>
            <a:ext cx="7420321" cy="3664356"/>
          </a:xfrm>
          <a:custGeom>
            <a:avLst/>
            <a:gdLst/>
            <a:ahLst/>
            <a:cxnLst/>
            <a:rect l="l" t="t" r="r" b="b"/>
            <a:pathLst>
              <a:path w="6480809" h="4050665">
                <a:moveTo>
                  <a:pt x="0" y="4050271"/>
                </a:moveTo>
                <a:lnTo>
                  <a:pt x="6480429" y="4050271"/>
                </a:lnTo>
                <a:lnTo>
                  <a:pt x="6480429" y="0"/>
                </a:lnTo>
                <a:lnTo>
                  <a:pt x="0" y="0"/>
                </a:lnTo>
                <a:lnTo>
                  <a:pt x="0" y="4050271"/>
                </a:lnTo>
                <a:close/>
              </a:path>
            </a:pathLst>
          </a:custGeom>
          <a:ln w="6350">
            <a:solidFill>
              <a:srgbClr val="231F20"/>
            </a:solidFill>
          </a:ln>
        </p:spPr>
        <p:txBody>
          <a:bodyPr wrap="square" lIns="0" tIns="0" rIns="0" bIns="0" rtlCol="0"/>
          <a:lstStyle/>
          <a:p>
            <a:endParaRPr/>
          </a:p>
        </p:txBody>
      </p:sp>
      <p:sp>
        <p:nvSpPr>
          <p:cNvPr id="5" name="object 5"/>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6" name="object 6"/>
          <p:cNvSpPr txBox="1"/>
          <p:nvPr/>
        </p:nvSpPr>
        <p:spPr>
          <a:xfrm>
            <a:off x="677420" y="656590"/>
            <a:ext cx="485775" cy="482600"/>
          </a:xfrm>
          <a:prstGeom prst="rect">
            <a:avLst/>
          </a:prstGeom>
        </p:spPr>
        <p:txBody>
          <a:bodyPr vert="horz" wrap="square" lIns="0" tIns="12700" rIns="0" bIns="0" rtlCol="0">
            <a:spAutoFit/>
          </a:bodyPr>
          <a:lstStyle/>
          <a:p>
            <a:pPr marL="12700">
              <a:lnSpc>
                <a:spcPct val="100000"/>
              </a:lnSpc>
              <a:spcBef>
                <a:spcPts val="100"/>
              </a:spcBef>
            </a:pPr>
            <a:r>
              <a:rPr sz="3000" b="1" spc="140" dirty="0">
                <a:solidFill>
                  <a:srgbClr val="6FCCDC"/>
                </a:solidFill>
                <a:latin typeface="Arial"/>
                <a:cs typeface="Arial"/>
              </a:rPr>
              <a:t>03</a:t>
            </a:r>
            <a:endParaRPr sz="3000">
              <a:latin typeface="Arial"/>
              <a:cs typeface="Arial"/>
            </a:endParaRPr>
          </a:p>
        </p:txBody>
      </p:sp>
      <p:sp>
        <p:nvSpPr>
          <p:cNvPr id="7" name="object 7"/>
          <p:cNvSpPr txBox="1">
            <a:spLocks noGrp="1"/>
          </p:cNvSpPr>
          <p:nvPr>
            <p:ph type="title"/>
          </p:nvPr>
        </p:nvSpPr>
        <p:spPr>
          <a:xfrm>
            <a:off x="623228" y="685358"/>
            <a:ext cx="9601200" cy="505267"/>
          </a:xfrm>
          <a:prstGeom prst="rect">
            <a:avLst/>
          </a:prstGeom>
        </p:spPr>
        <p:txBody>
          <a:bodyPr vert="horz" wrap="square" lIns="0" tIns="12700" rIns="0" bIns="0" rtlCol="0">
            <a:spAutoFit/>
          </a:bodyPr>
          <a:lstStyle/>
          <a:p>
            <a:pPr marL="1028700" marR="5080">
              <a:lnSpc>
                <a:spcPct val="100000"/>
              </a:lnSpc>
              <a:spcBef>
                <a:spcPts val="100"/>
              </a:spcBef>
            </a:pPr>
            <a:r>
              <a:rPr lang="en-US" spc="-60" dirty="0"/>
              <a:t>In </a:t>
            </a:r>
            <a:r>
              <a:rPr lang="en-US" spc="-60" dirty="0" smtClean="0"/>
              <a:t>this Virtual Exhibition, visitors </a:t>
            </a:r>
            <a:r>
              <a:rPr lang="en-US" spc="-60" dirty="0"/>
              <a:t>are not required to register in advance. So that visitors can directly visit the virtual exhibition by clicking the </a:t>
            </a:r>
            <a:r>
              <a:rPr lang="en-US" spc="-60" dirty="0" smtClean="0"/>
              <a:t>button “Visit </a:t>
            </a:r>
            <a:r>
              <a:rPr lang="en-US" spc="-60" dirty="0"/>
              <a:t>Exhibition</a:t>
            </a:r>
            <a:r>
              <a:rPr lang="en-US" spc="-60" dirty="0" smtClean="0"/>
              <a:t>”</a:t>
            </a:r>
            <a:endParaRPr spc="-20" dirty="0"/>
          </a:p>
        </p:txBody>
      </p:sp>
      <p:sp>
        <p:nvSpPr>
          <p:cNvPr id="8" name="object 8"/>
          <p:cNvSpPr/>
          <p:nvPr/>
        </p:nvSpPr>
        <p:spPr>
          <a:xfrm>
            <a:off x="5815743" y="4010026"/>
            <a:ext cx="1207357" cy="381000"/>
          </a:xfrm>
          <a:custGeom>
            <a:avLst/>
            <a:gdLst/>
            <a:ahLst/>
            <a:cxnLst/>
            <a:rect l="l" t="t" r="r" b="b"/>
            <a:pathLst>
              <a:path w="1308100" h="335279">
                <a:moveTo>
                  <a:pt x="0" y="334797"/>
                </a:moveTo>
                <a:lnTo>
                  <a:pt x="1308100" y="334797"/>
                </a:lnTo>
                <a:lnTo>
                  <a:pt x="1308100" y="0"/>
                </a:lnTo>
                <a:lnTo>
                  <a:pt x="0" y="0"/>
                </a:lnTo>
                <a:lnTo>
                  <a:pt x="0" y="334797"/>
                </a:lnTo>
                <a:close/>
              </a:path>
            </a:pathLst>
          </a:custGeom>
          <a:ln w="25399">
            <a:solidFill>
              <a:srgbClr val="D2232A"/>
            </a:solidFill>
          </a:ln>
        </p:spPr>
        <p:txBody>
          <a:bodyPr wrap="square" lIns="0" tIns="0" rIns="0" bIns="0" rtlCol="0"/>
          <a:lstStyle/>
          <a:p>
            <a:endParaRPr/>
          </a:p>
        </p:txBody>
      </p:sp>
      <p:sp>
        <p:nvSpPr>
          <p:cNvPr id="11" name="object 11"/>
          <p:cNvSpPr/>
          <p:nvPr/>
        </p:nvSpPr>
        <p:spPr>
          <a:xfrm>
            <a:off x="931697" y="2264559"/>
            <a:ext cx="1714900" cy="3658264"/>
          </a:xfrm>
          <a:custGeom>
            <a:avLst/>
            <a:gdLst/>
            <a:ahLst/>
            <a:cxnLst/>
            <a:rect l="l" t="t" r="r" b="b"/>
            <a:pathLst>
              <a:path w="1873885" h="4057015">
                <a:moveTo>
                  <a:pt x="0" y="4056938"/>
                </a:moveTo>
                <a:lnTo>
                  <a:pt x="1873580" y="4056938"/>
                </a:lnTo>
                <a:lnTo>
                  <a:pt x="1873580" y="0"/>
                </a:lnTo>
                <a:lnTo>
                  <a:pt x="0" y="0"/>
                </a:lnTo>
                <a:lnTo>
                  <a:pt x="0" y="4056938"/>
                </a:lnTo>
                <a:close/>
              </a:path>
            </a:pathLst>
          </a:custGeom>
          <a:ln w="6350">
            <a:solidFill>
              <a:srgbClr val="231F20"/>
            </a:solidFill>
          </a:ln>
        </p:spPr>
        <p:txBody>
          <a:bodyPr wrap="square" lIns="0" tIns="0" rIns="0" bIns="0" rtlCol="0"/>
          <a:lstStyle/>
          <a:p>
            <a:endParaRPr/>
          </a:p>
        </p:txBody>
      </p:sp>
      <p:sp>
        <p:nvSpPr>
          <p:cNvPr id="12" name="object 12"/>
          <p:cNvSpPr/>
          <p:nvPr/>
        </p:nvSpPr>
        <p:spPr>
          <a:xfrm>
            <a:off x="1179698" y="5000625"/>
            <a:ext cx="1211705" cy="344709"/>
          </a:xfrm>
          <a:custGeom>
            <a:avLst/>
            <a:gdLst/>
            <a:ahLst/>
            <a:cxnLst/>
            <a:rect l="l" t="t" r="r" b="b"/>
            <a:pathLst>
              <a:path w="1473200" h="419100">
                <a:moveTo>
                  <a:pt x="0" y="419100"/>
                </a:moveTo>
                <a:lnTo>
                  <a:pt x="1473200" y="419100"/>
                </a:lnTo>
                <a:lnTo>
                  <a:pt x="1473200" y="0"/>
                </a:lnTo>
                <a:lnTo>
                  <a:pt x="0" y="0"/>
                </a:lnTo>
                <a:lnTo>
                  <a:pt x="0" y="419100"/>
                </a:lnTo>
                <a:close/>
              </a:path>
            </a:pathLst>
          </a:custGeom>
          <a:ln w="25400">
            <a:solidFill>
              <a:srgbClr val="D2232A"/>
            </a:solidFill>
          </a:ln>
        </p:spPr>
        <p:txBody>
          <a:bodyPr wrap="square" lIns="0" tIns="0" rIns="0" bIns="0" rtlCol="0"/>
          <a:lstStyle/>
          <a:p>
            <a:endParaRPr/>
          </a:p>
        </p:txBody>
      </p:sp>
      <p:sp>
        <p:nvSpPr>
          <p:cNvPr id="13" name="object 13"/>
          <p:cNvSpPr txBox="1"/>
          <p:nvPr/>
        </p:nvSpPr>
        <p:spPr>
          <a:xfrm>
            <a:off x="986471" y="5928914"/>
            <a:ext cx="186436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Arial MT"/>
                <a:cs typeface="Arial MT"/>
              </a:rPr>
              <a:t>Mobile</a:t>
            </a:r>
            <a:r>
              <a:rPr sz="1200" spc="-35" dirty="0">
                <a:solidFill>
                  <a:srgbClr val="231F20"/>
                </a:solidFill>
                <a:latin typeface="Arial MT"/>
                <a:cs typeface="Arial MT"/>
              </a:rPr>
              <a:t> </a:t>
            </a:r>
            <a:r>
              <a:rPr lang="en-US" sz="1200" dirty="0" smtClean="0">
                <a:solidFill>
                  <a:srgbClr val="231F20"/>
                </a:solidFill>
                <a:latin typeface="Arial MT"/>
                <a:cs typeface="Arial MT"/>
              </a:rPr>
              <a:t>–</a:t>
            </a:r>
            <a:r>
              <a:rPr sz="1200" spc="-30" dirty="0" smtClean="0">
                <a:solidFill>
                  <a:srgbClr val="231F20"/>
                </a:solidFill>
                <a:latin typeface="Arial MT"/>
                <a:cs typeface="Arial MT"/>
              </a:rPr>
              <a:t> </a:t>
            </a:r>
            <a:r>
              <a:rPr lang="en-US" sz="1200" dirty="0" smtClean="0">
                <a:solidFill>
                  <a:srgbClr val="231F20"/>
                </a:solidFill>
                <a:latin typeface="Arial MT"/>
                <a:cs typeface="Arial MT"/>
              </a:rPr>
              <a:t>Visit Exhibition</a:t>
            </a:r>
            <a:endParaRPr sz="1200" dirty="0">
              <a:latin typeface="Arial MT"/>
              <a:cs typeface="Arial MT"/>
            </a:endParaRPr>
          </a:p>
        </p:txBody>
      </p:sp>
      <p:sp>
        <p:nvSpPr>
          <p:cNvPr id="14" name="object 14"/>
          <p:cNvSpPr txBox="1"/>
          <p:nvPr/>
        </p:nvSpPr>
        <p:spPr>
          <a:xfrm>
            <a:off x="5482773" y="5928914"/>
            <a:ext cx="197358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35" dirty="0">
                <a:solidFill>
                  <a:srgbClr val="231F20"/>
                </a:solidFill>
                <a:latin typeface="Arial MT"/>
                <a:cs typeface="Arial MT"/>
              </a:rPr>
              <a:t> </a:t>
            </a:r>
            <a:r>
              <a:rPr lang="en-US" sz="1200" dirty="0" smtClean="0">
                <a:solidFill>
                  <a:srgbClr val="231F20"/>
                </a:solidFill>
                <a:latin typeface="Arial MT"/>
                <a:cs typeface="Arial MT"/>
              </a:rPr>
              <a:t>–</a:t>
            </a:r>
            <a:r>
              <a:rPr sz="1200" spc="-30" dirty="0" smtClean="0">
                <a:solidFill>
                  <a:srgbClr val="231F20"/>
                </a:solidFill>
                <a:latin typeface="Arial MT"/>
                <a:cs typeface="Arial MT"/>
              </a:rPr>
              <a:t> </a:t>
            </a:r>
            <a:r>
              <a:rPr lang="en-US" sz="1200" dirty="0" smtClean="0">
                <a:solidFill>
                  <a:srgbClr val="231F20"/>
                </a:solidFill>
                <a:latin typeface="Arial MT"/>
                <a:cs typeface="Arial MT"/>
              </a:rPr>
              <a:t>Visit Exhibition</a:t>
            </a:r>
            <a:endParaRPr sz="1200" dirty="0">
              <a:latin typeface="Arial MT"/>
              <a:cs typeface="Arial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2981" y="2018515"/>
            <a:ext cx="1636898" cy="363755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609" y="2018516"/>
            <a:ext cx="6466758" cy="3637552"/>
          </a:xfrm>
          <a:prstGeom prst="rect">
            <a:avLst/>
          </a:prstGeom>
        </p:spPr>
      </p:pic>
      <p:sp>
        <p:nvSpPr>
          <p:cNvPr id="4" name="object 4"/>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5" name="object 5"/>
          <p:cNvSpPr txBox="1"/>
          <p:nvPr/>
        </p:nvSpPr>
        <p:spPr>
          <a:xfrm>
            <a:off x="675516" y="656590"/>
            <a:ext cx="489584" cy="482600"/>
          </a:xfrm>
          <a:prstGeom prst="rect">
            <a:avLst/>
          </a:prstGeom>
        </p:spPr>
        <p:txBody>
          <a:bodyPr vert="horz" wrap="square" lIns="0" tIns="12700" rIns="0" bIns="0" rtlCol="0">
            <a:spAutoFit/>
          </a:bodyPr>
          <a:lstStyle/>
          <a:p>
            <a:pPr marL="12700">
              <a:lnSpc>
                <a:spcPct val="100000"/>
              </a:lnSpc>
              <a:spcBef>
                <a:spcPts val="100"/>
              </a:spcBef>
            </a:pPr>
            <a:r>
              <a:rPr sz="3000" b="1" spc="155" dirty="0">
                <a:solidFill>
                  <a:srgbClr val="6FCCDC"/>
                </a:solidFill>
                <a:latin typeface="Arial"/>
                <a:cs typeface="Arial"/>
              </a:rPr>
              <a:t>04</a:t>
            </a:r>
            <a:endParaRPr sz="3000">
              <a:latin typeface="Arial"/>
              <a:cs typeface="Arial"/>
            </a:endParaRPr>
          </a:p>
        </p:txBody>
      </p:sp>
      <p:sp>
        <p:nvSpPr>
          <p:cNvPr id="6" name="object 6"/>
          <p:cNvSpPr txBox="1">
            <a:spLocks noGrp="1"/>
          </p:cNvSpPr>
          <p:nvPr>
            <p:ph type="title"/>
          </p:nvPr>
        </p:nvSpPr>
        <p:spPr>
          <a:xfrm>
            <a:off x="622300" y="699851"/>
            <a:ext cx="9601200" cy="505267"/>
          </a:xfrm>
          <a:prstGeom prst="rect">
            <a:avLst/>
          </a:prstGeom>
        </p:spPr>
        <p:txBody>
          <a:bodyPr vert="horz" wrap="square" lIns="0" tIns="12700" rIns="0" bIns="0" rtlCol="0">
            <a:spAutoFit/>
          </a:bodyPr>
          <a:lstStyle/>
          <a:p>
            <a:pPr marL="1028700" marR="5080">
              <a:lnSpc>
                <a:spcPct val="100000"/>
              </a:lnSpc>
              <a:spcBef>
                <a:spcPts val="100"/>
              </a:spcBef>
            </a:pPr>
            <a:r>
              <a:rPr lang="en-US" spc="-60" dirty="0"/>
              <a:t>On the Welcome page, exhibition visitors can choose to participate in a live webinar by clicking </a:t>
            </a:r>
            <a:r>
              <a:rPr lang="en-US" spc="-60" dirty="0" smtClean="0"/>
              <a:t/>
            </a:r>
            <a:br>
              <a:rPr lang="en-US" spc="-60" dirty="0" smtClean="0"/>
            </a:br>
            <a:r>
              <a:rPr lang="en-US" spc="-60" dirty="0" smtClean="0"/>
              <a:t>“</a:t>
            </a:r>
            <a:r>
              <a:rPr lang="en-US" spc="-60" dirty="0"/>
              <a:t>Join the Webinar” or directly visiting a virtual exhibition by clicking the “Visit Exhibition” button.</a:t>
            </a:r>
            <a:endParaRPr spc="-30" dirty="0"/>
          </a:p>
        </p:txBody>
      </p:sp>
      <p:sp>
        <p:nvSpPr>
          <p:cNvPr id="7" name="object 7"/>
          <p:cNvSpPr/>
          <p:nvPr/>
        </p:nvSpPr>
        <p:spPr>
          <a:xfrm>
            <a:off x="1465345" y="3906866"/>
            <a:ext cx="1304870" cy="742426"/>
          </a:xfrm>
          <a:custGeom>
            <a:avLst/>
            <a:gdLst/>
            <a:ahLst/>
            <a:cxnLst/>
            <a:rect l="l" t="t" r="r" b="b"/>
            <a:pathLst>
              <a:path w="1473200" h="838200">
                <a:moveTo>
                  <a:pt x="1397" y="838200"/>
                </a:moveTo>
                <a:lnTo>
                  <a:pt x="1473200" y="838200"/>
                </a:lnTo>
                <a:lnTo>
                  <a:pt x="1473200" y="457200"/>
                </a:lnTo>
                <a:lnTo>
                  <a:pt x="1397" y="457200"/>
                </a:lnTo>
                <a:lnTo>
                  <a:pt x="1397" y="838200"/>
                </a:lnTo>
                <a:close/>
              </a:path>
              <a:path w="1473200" h="838200">
                <a:moveTo>
                  <a:pt x="0" y="406400"/>
                </a:moveTo>
                <a:lnTo>
                  <a:pt x="1473200" y="406400"/>
                </a:lnTo>
                <a:lnTo>
                  <a:pt x="1473200" y="0"/>
                </a:lnTo>
                <a:lnTo>
                  <a:pt x="0" y="0"/>
                </a:lnTo>
                <a:lnTo>
                  <a:pt x="0" y="406400"/>
                </a:lnTo>
                <a:close/>
              </a:path>
            </a:pathLst>
          </a:custGeom>
          <a:ln w="25400">
            <a:solidFill>
              <a:srgbClr val="D2232A"/>
            </a:solidFill>
          </a:ln>
        </p:spPr>
        <p:txBody>
          <a:bodyPr wrap="square" lIns="0" tIns="0" rIns="0" bIns="0" rtlCol="0"/>
          <a:lstStyle/>
          <a:p>
            <a:endParaRPr/>
          </a:p>
        </p:txBody>
      </p:sp>
      <p:sp>
        <p:nvSpPr>
          <p:cNvPr id="9" name="object 9"/>
          <p:cNvSpPr txBox="1"/>
          <p:nvPr/>
        </p:nvSpPr>
        <p:spPr>
          <a:xfrm>
            <a:off x="1214196" y="5712743"/>
            <a:ext cx="1852854" cy="382156"/>
          </a:xfrm>
          <a:prstGeom prst="rect">
            <a:avLst/>
          </a:prstGeom>
        </p:spPr>
        <p:txBody>
          <a:bodyPr vert="horz" wrap="square" lIns="0" tIns="12700" rIns="0" bIns="0" rtlCol="0">
            <a:spAutoFit/>
          </a:bodyPr>
          <a:lstStyle/>
          <a:p>
            <a:pPr marL="664845" marR="5080" indent="-652780">
              <a:lnSpc>
                <a:spcPct val="100000"/>
              </a:lnSpc>
              <a:spcBef>
                <a:spcPts val="100"/>
              </a:spcBef>
            </a:pPr>
            <a:r>
              <a:rPr sz="1200" dirty="0">
                <a:solidFill>
                  <a:srgbClr val="231F20"/>
                </a:solidFill>
                <a:latin typeface="Arial MT"/>
                <a:cs typeface="Arial MT"/>
              </a:rPr>
              <a:t>Mobile</a:t>
            </a:r>
            <a:r>
              <a:rPr sz="1200" spc="-35" dirty="0">
                <a:solidFill>
                  <a:srgbClr val="231F20"/>
                </a:solidFill>
                <a:latin typeface="Arial MT"/>
                <a:cs typeface="Arial MT"/>
              </a:rPr>
              <a:t> </a:t>
            </a:r>
            <a:r>
              <a:rPr lang="en-US" sz="1200" dirty="0" smtClean="0">
                <a:solidFill>
                  <a:srgbClr val="231F20"/>
                </a:solidFill>
                <a:latin typeface="Arial MT"/>
                <a:cs typeface="Arial MT"/>
              </a:rPr>
              <a:t>–</a:t>
            </a:r>
            <a:r>
              <a:rPr sz="1200" spc="-30" dirty="0" smtClean="0">
                <a:solidFill>
                  <a:srgbClr val="231F20"/>
                </a:solidFill>
                <a:latin typeface="Arial MT"/>
                <a:cs typeface="Arial MT"/>
              </a:rPr>
              <a:t> </a:t>
            </a:r>
            <a:r>
              <a:rPr lang="en-US" sz="1200" spc="-5" dirty="0" smtClean="0">
                <a:solidFill>
                  <a:srgbClr val="231F20"/>
                </a:solidFill>
                <a:latin typeface="Arial MT"/>
                <a:cs typeface="Arial MT"/>
              </a:rPr>
              <a:t>Exhibition Layout </a:t>
            </a:r>
            <a:r>
              <a:rPr sz="1200" dirty="0" smtClean="0">
                <a:solidFill>
                  <a:srgbClr val="231F20"/>
                </a:solidFill>
                <a:latin typeface="Arial MT"/>
                <a:cs typeface="Arial MT"/>
              </a:rPr>
              <a:t>(Map</a:t>
            </a:r>
            <a:r>
              <a:rPr sz="1200" dirty="0">
                <a:solidFill>
                  <a:srgbClr val="231F20"/>
                </a:solidFill>
                <a:latin typeface="Arial MT"/>
                <a:cs typeface="Arial MT"/>
              </a:rPr>
              <a:t>)</a:t>
            </a:r>
            <a:endParaRPr sz="1200" dirty="0">
              <a:latin typeface="Arial MT"/>
              <a:cs typeface="Arial MT"/>
            </a:endParaRPr>
          </a:p>
        </p:txBody>
      </p:sp>
      <p:sp>
        <p:nvSpPr>
          <p:cNvPr id="10" name="object 10"/>
          <p:cNvSpPr txBox="1"/>
          <p:nvPr/>
        </p:nvSpPr>
        <p:spPr>
          <a:xfrm>
            <a:off x="5363844" y="5721175"/>
            <a:ext cx="252285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25" dirty="0">
                <a:solidFill>
                  <a:srgbClr val="231F20"/>
                </a:solidFill>
                <a:latin typeface="Arial MT"/>
                <a:cs typeface="Arial MT"/>
              </a:rPr>
              <a:t> </a:t>
            </a:r>
            <a:r>
              <a:rPr lang="en-US" sz="1200" dirty="0" smtClean="0">
                <a:solidFill>
                  <a:srgbClr val="231F20"/>
                </a:solidFill>
                <a:latin typeface="Arial MT"/>
                <a:cs typeface="Arial MT"/>
              </a:rPr>
              <a:t>–</a:t>
            </a:r>
            <a:r>
              <a:rPr sz="1200" spc="-20" dirty="0" smtClean="0">
                <a:solidFill>
                  <a:srgbClr val="231F20"/>
                </a:solidFill>
                <a:latin typeface="Arial MT"/>
                <a:cs typeface="Arial MT"/>
              </a:rPr>
              <a:t> </a:t>
            </a:r>
            <a:r>
              <a:rPr lang="en-US" sz="1200" spc="-5" dirty="0" smtClean="0">
                <a:solidFill>
                  <a:srgbClr val="231F20"/>
                </a:solidFill>
                <a:latin typeface="Arial MT"/>
                <a:cs typeface="Arial MT"/>
              </a:rPr>
              <a:t>Exhibition Layout </a:t>
            </a:r>
            <a:r>
              <a:rPr sz="1200" dirty="0" smtClean="0">
                <a:solidFill>
                  <a:srgbClr val="231F20"/>
                </a:solidFill>
                <a:latin typeface="Arial MT"/>
                <a:cs typeface="Arial MT"/>
              </a:rPr>
              <a:t>(Map</a:t>
            </a:r>
            <a:r>
              <a:rPr sz="1200" dirty="0">
                <a:solidFill>
                  <a:srgbClr val="231F20"/>
                </a:solidFill>
                <a:latin typeface="Arial MT"/>
                <a:cs typeface="Arial MT"/>
              </a:rPr>
              <a:t>)</a:t>
            </a:r>
            <a:endParaRPr sz="1200" dirty="0">
              <a:latin typeface="Arial MT"/>
              <a:cs typeface="Arial MT"/>
            </a:endParaRPr>
          </a:p>
        </p:txBody>
      </p:sp>
      <p:sp>
        <p:nvSpPr>
          <p:cNvPr id="13" name="Rectangle 12"/>
          <p:cNvSpPr/>
          <p:nvPr/>
        </p:nvSpPr>
        <p:spPr>
          <a:xfrm>
            <a:off x="7391400" y="3911600"/>
            <a:ext cx="654050" cy="298450"/>
          </a:xfrm>
          <a:prstGeom prst="rect">
            <a:avLst/>
          </a:prstGeom>
          <a:noFill/>
          <a:ln>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67675" y="3908425"/>
            <a:ext cx="625475" cy="298450"/>
          </a:xfrm>
          <a:prstGeom prst="rect">
            <a:avLst/>
          </a:prstGeom>
          <a:noFill/>
          <a:ln>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77505" y="1994547"/>
            <a:ext cx="1884680" cy="4073525"/>
            <a:chOff x="1577505" y="1994547"/>
            <a:chExt cx="1884680" cy="4073525"/>
          </a:xfrm>
        </p:grpSpPr>
        <p:pic>
          <p:nvPicPr>
            <p:cNvPr id="3" name="object 3"/>
            <p:cNvPicPr/>
            <p:nvPr/>
          </p:nvPicPr>
          <p:blipFill>
            <a:blip r:embed="rId2" cstate="print"/>
            <a:stretch>
              <a:fillRect/>
            </a:stretch>
          </p:blipFill>
          <p:spPr>
            <a:xfrm>
              <a:off x="1580680" y="2046502"/>
              <a:ext cx="1878253" cy="3999987"/>
            </a:xfrm>
            <a:prstGeom prst="rect">
              <a:avLst/>
            </a:prstGeom>
          </p:spPr>
        </p:pic>
        <p:sp>
          <p:nvSpPr>
            <p:cNvPr id="4" name="object 4"/>
            <p:cNvSpPr/>
            <p:nvPr/>
          </p:nvSpPr>
          <p:spPr>
            <a:xfrm>
              <a:off x="1580680" y="1997722"/>
              <a:ext cx="1878330" cy="4067175"/>
            </a:xfrm>
            <a:custGeom>
              <a:avLst/>
              <a:gdLst/>
              <a:ahLst/>
              <a:cxnLst/>
              <a:rect l="l" t="t" r="r" b="b"/>
              <a:pathLst>
                <a:path w="1878329" h="4067175">
                  <a:moveTo>
                    <a:pt x="0" y="4067060"/>
                  </a:moveTo>
                  <a:lnTo>
                    <a:pt x="1878253" y="4067060"/>
                  </a:lnTo>
                  <a:lnTo>
                    <a:pt x="1878253" y="0"/>
                  </a:lnTo>
                  <a:lnTo>
                    <a:pt x="0" y="0"/>
                  </a:lnTo>
                  <a:lnTo>
                    <a:pt x="0" y="4067060"/>
                  </a:lnTo>
                  <a:close/>
                </a:path>
              </a:pathLst>
            </a:custGeom>
            <a:ln w="6350">
              <a:solidFill>
                <a:srgbClr val="231F20"/>
              </a:solidFill>
            </a:ln>
          </p:spPr>
          <p:txBody>
            <a:bodyPr wrap="square" lIns="0" tIns="0" rIns="0" bIns="0" rtlCol="0"/>
            <a:lstStyle/>
            <a:p>
              <a:endParaRPr/>
            </a:p>
          </p:txBody>
        </p:sp>
      </p:grpSp>
      <p:grpSp>
        <p:nvGrpSpPr>
          <p:cNvPr id="5" name="object 5"/>
          <p:cNvGrpSpPr/>
          <p:nvPr/>
        </p:nvGrpSpPr>
        <p:grpSpPr>
          <a:xfrm>
            <a:off x="3754628" y="1994344"/>
            <a:ext cx="6461760" cy="4041140"/>
            <a:chOff x="3754628" y="1994344"/>
            <a:chExt cx="6461760" cy="4041140"/>
          </a:xfrm>
        </p:grpSpPr>
        <p:pic>
          <p:nvPicPr>
            <p:cNvPr id="6" name="object 6"/>
            <p:cNvPicPr/>
            <p:nvPr/>
          </p:nvPicPr>
          <p:blipFill>
            <a:blip r:embed="rId3" cstate="print"/>
            <a:stretch>
              <a:fillRect/>
            </a:stretch>
          </p:blipFill>
          <p:spPr>
            <a:xfrm>
              <a:off x="3757803" y="1997519"/>
              <a:ext cx="6455105" cy="4034434"/>
            </a:xfrm>
            <a:prstGeom prst="rect">
              <a:avLst/>
            </a:prstGeom>
          </p:spPr>
        </p:pic>
        <p:sp>
          <p:nvSpPr>
            <p:cNvPr id="7" name="object 7"/>
            <p:cNvSpPr/>
            <p:nvPr/>
          </p:nvSpPr>
          <p:spPr>
            <a:xfrm>
              <a:off x="3757803" y="1997519"/>
              <a:ext cx="6455410" cy="4034790"/>
            </a:xfrm>
            <a:custGeom>
              <a:avLst/>
              <a:gdLst/>
              <a:ahLst/>
              <a:cxnLst/>
              <a:rect l="l" t="t" r="r" b="b"/>
              <a:pathLst>
                <a:path w="6455409" h="4034790">
                  <a:moveTo>
                    <a:pt x="0" y="4034434"/>
                  </a:moveTo>
                  <a:lnTo>
                    <a:pt x="6455105" y="4034434"/>
                  </a:lnTo>
                  <a:lnTo>
                    <a:pt x="6455105" y="0"/>
                  </a:lnTo>
                  <a:lnTo>
                    <a:pt x="0" y="0"/>
                  </a:lnTo>
                  <a:lnTo>
                    <a:pt x="0" y="4034434"/>
                  </a:lnTo>
                  <a:close/>
                </a:path>
              </a:pathLst>
            </a:custGeom>
            <a:ln w="6350">
              <a:solidFill>
                <a:srgbClr val="231F20"/>
              </a:solidFill>
            </a:ln>
          </p:spPr>
          <p:txBody>
            <a:bodyPr wrap="square" lIns="0" tIns="0" rIns="0" bIns="0" rtlCol="0"/>
            <a:lstStyle/>
            <a:p>
              <a:endParaRPr/>
            </a:p>
          </p:txBody>
        </p:sp>
      </p:grpSp>
      <p:sp>
        <p:nvSpPr>
          <p:cNvPr id="8" name="object 8"/>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9" name="object 9"/>
          <p:cNvSpPr txBox="1"/>
          <p:nvPr/>
        </p:nvSpPr>
        <p:spPr>
          <a:xfrm>
            <a:off x="673421" y="656590"/>
            <a:ext cx="493395" cy="482600"/>
          </a:xfrm>
          <a:prstGeom prst="rect">
            <a:avLst/>
          </a:prstGeom>
        </p:spPr>
        <p:txBody>
          <a:bodyPr vert="horz" wrap="square" lIns="0" tIns="12700" rIns="0" bIns="0" rtlCol="0">
            <a:spAutoFit/>
          </a:bodyPr>
          <a:lstStyle/>
          <a:p>
            <a:pPr marL="12700">
              <a:lnSpc>
                <a:spcPct val="100000"/>
              </a:lnSpc>
              <a:spcBef>
                <a:spcPts val="100"/>
              </a:spcBef>
            </a:pPr>
            <a:r>
              <a:rPr sz="3000" b="1" spc="170" dirty="0">
                <a:solidFill>
                  <a:srgbClr val="6FCCDC"/>
                </a:solidFill>
                <a:latin typeface="Arial"/>
                <a:cs typeface="Arial"/>
              </a:rPr>
              <a:t>05</a:t>
            </a:r>
            <a:endParaRPr sz="3000">
              <a:latin typeface="Arial"/>
              <a:cs typeface="Arial"/>
            </a:endParaRPr>
          </a:p>
        </p:txBody>
      </p:sp>
      <p:sp>
        <p:nvSpPr>
          <p:cNvPr id="10" name="object 10"/>
          <p:cNvSpPr txBox="1">
            <a:spLocks noGrp="1"/>
          </p:cNvSpPr>
          <p:nvPr>
            <p:ph type="title"/>
          </p:nvPr>
        </p:nvSpPr>
        <p:spPr>
          <a:xfrm>
            <a:off x="584200" y="663600"/>
            <a:ext cx="9601200" cy="505267"/>
          </a:xfrm>
          <a:prstGeom prst="rect">
            <a:avLst/>
          </a:prstGeom>
        </p:spPr>
        <p:txBody>
          <a:bodyPr vert="horz" wrap="square" lIns="0" tIns="12700" rIns="0" bIns="0" rtlCol="0">
            <a:spAutoFit/>
          </a:bodyPr>
          <a:lstStyle/>
          <a:p>
            <a:pPr marL="1028700" marR="5080">
              <a:lnSpc>
                <a:spcPct val="100000"/>
              </a:lnSpc>
              <a:spcBef>
                <a:spcPts val="100"/>
              </a:spcBef>
            </a:pPr>
            <a:r>
              <a:rPr lang="en-US" spc="-15" dirty="0"/>
              <a:t>Exhibition visitors can visit the booth via the following 2D &amp; 3D map by taking advantage of the booth search feature by zone and clicking the button</a:t>
            </a:r>
            <a:endParaRPr spc="10" dirty="0"/>
          </a:p>
        </p:txBody>
      </p:sp>
      <p:sp>
        <p:nvSpPr>
          <p:cNvPr id="11" name="object 11"/>
          <p:cNvSpPr/>
          <p:nvPr/>
        </p:nvSpPr>
        <p:spPr>
          <a:xfrm>
            <a:off x="4076700" y="2744292"/>
            <a:ext cx="836930" cy="838200"/>
          </a:xfrm>
          <a:custGeom>
            <a:avLst/>
            <a:gdLst/>
            <a:ahLst/>
            <a:cxnLst/>
            <a:rect l="l" t="t" r="r" b="b"/>
            <a:pathLst>
              <a:path w="836929" h="838200">
                <a:moveTo>
                  <a:pt x="0" y="838200"/>
                </a:moveTo>
                <a:lnTo>
                  <a:pt x="836802" y="838200"/>
                </a:lnTo>
                <a:lnTo>
                  <a:pt x="836802" y="0"/>
                </a:lnTo>
                <a:lnTo>
                  <a:pt x="0" y="0"/>
                </a:lnTo>
                <a:lnTo>
                  <a:pt x="0" y="838200"/>
                </a:lnTo>
                <a:close/>
              </a:path>
            </a:pathLst>
          </a:custGeom>
          <a:ln w="25400">
            <a:solidFill>
              <a:srgbClr val="D2232A"/>
            </a:solidFill>
          </a:ln>
        </p:spPr>
        <p:txBody>
          <a:bodyPr wrap="square" lIns="0" tIns="0" rIns="0" bIns="0" rtlCol="0"/>
          <a:lstStyle/>
          <a:p>
            <a:endParaRPr/>
          </a:p>
        </p:txBody>
      </p:sp>
      <p:sp>
        <p:nvSpPr>
          <p:cNvPr id="12" name="object 12"/>
          <p:cNvSpPr/>
          <p:nvPr/>
        </p:nvSpPr>
        <p:spPr>
          <a:xfrm>
            <a:off x="1916302" y="5346700"/>
            <a:ext cx="1193800" cy="322580"/>
          </a:xfrm>
          <a:custGeom>
            <a:avLst/>
            <a:gdLst/>
            <a:ahLst/>
            <a:cxnLst/>
            <a:rect l="l" t="t" r="r" b="b"/>
            <a:pathLst>
              <a:path w="1193800" h="322579">
                <a:moveTo>
                  <a:pt x="0" y="322097"/>
                </a:moveTo>
                <a:lnTo>
                  <a:pt x="1193800" y="322097"/>
                </a:lnTo>
                <a:lnTo>
                  <a:pt x="1193800" y="0"/>
                </a:lnTo>
                <a:lnTo>
                  <a:pt x="0" y="0"/>
                </a:lnTo>
                <a:lnTo>
                  <a:pt x="0" y="322097"/>
                </a:lnTo>
                <a:close/>
              </a:path>
            </a:pathLst>
          </a:custGeom>
          <a:ln w="25400">
            <a:solidFill>
              <a:srgbClr val="D2232A"/>
            </a:solidFill>
          </a:ln>
        </p:spPr>
        <p:txBody>
          <a:bodyPr wrap="square" lIns="0" tIns="0" rIns="0" bIns="0" rtlCol="0"/>
          <a:lstStyle/>
          <a:p>
            <a:endParaRPr/>
          </a:p>
        </p:txBody>
      </p:sp>
      <p:sp>
        <p:nvSpPr>
          <p:cNvPr id="13" name="object 13"/>
          <p:cNvSpPr/>
          <p:nvPr/>
        </p:nvSpPr>
        <p:spPr>
          <a:xfrm>
            <a:off x="8952103" y="2769692"/>
            <a:ext cx="1041400" cy="1270000"/>
          </a:xfrm>
          <a:custGeom>
            <a:avLst/>
            <a:gdLst/>
            <a:ahLst/>
            <a:cxnLst/>
            <a:rect l="l" t="t" r="r" b="b"/>
            <a:pathLst>
              <a:path w="1041400" h="1270000">
                <a:moveTo>
                  <a:pt x="0" y="1270000"/>
                </a:moveTo>
                <a:lnTo>
                  <a:pt x="1041400" y="1270000"/>
                </a:lnTo>
                <a:lnTo>
                  <a:pt x="1041400" y="0"/>
                </a:lnTo>
                <a:lnTo>
                  <a:pt x="0" y="0"/>
                </a:lnTo>
                <a:lnTo>
                  <a:pt x="0" y="1270000"/>
                </a:lnTo>
                <a:close/>
              </a:path>
            </a:pathLst>
          </a:custGeom>
          <a:ln w="25400">
            <a:solidFill>
              <a:srgbClr val="D2232A"/>
            </a:solidFill>
          </a:ln>
        </p:spPr>
        <p:txBody>
          <a:bodyPr wrap="square" lIns="0" tIns="0" rIns="0" bIns="0" rtlCol="0"/>
          <a:lstStyle/>
          <a:p>
            <a:endParaRPr/>
          </a:p>
        </p:txBody>
      </p:sp>
      <p:sp>
        <p:nvSpPr>
          <p:cNvPr id="14" name="object 14"/>
          <p:cNvSpPr/>
          <p:nvPr/>
        </p:nvSpPr>
        <p:spPr>
          <a:xfrm>
            <a:off x="6107303" y="3290392"/>
            <a:ext cx="684530" cy="191770"/>
          </a:xfrm>
          <a:custGeom>
            <a:avLst/>
            <a:gdLst/>
            <a:ahLst/>
            <a:cxnLst/>
            <a:rect l="l" t="t" r="r" b="b"/>
            <a:pathLst>
              <a:path w="684529" h="191770">
                <a:moveTo>
                  <a:pt x="0" y="191592"/>
                </a:moveTo>
                <a:lnTo>
                  <a:pt x="684402" y="191592"/>
                </a:lnTo>
                <a:lnTo>
                  <a:pt x="684402" y="0"/>
                </a:lnTo>
                <a:lnTo>
                  <a:pt x="0" y="0"/>
                </a:lnTo>
                <a:lnTo>
                  <a:pt x="0" y="191592"/>
                </a:lnTo>
                <a:close/>
              </a:path>
            </a:pathLst>
          </a:custGeom>
          <a:ln w="25400">
            <a:solidFill>
              <a:srgbClr val="D2232A"/>
            </a:solidFill>
          </a:ln>
        </p:spPr>
        <p:txBody>
          <a:bodyPr wrap="square" lIns="0" tIns="0" rIns="0" bIns="0" rtlCol="0"/>
          <a:lstStyle/>
          <a:p>
            <a:endParaRPr/>
          </a:p>
        </p:txBody>
      </p:sp>
      <p:sp>
        <p:nvSpPr>
          <p:cNvPr id="15" name="object 15"/>
          <p:cNvSpPr/>
          <p:nvPr/>
        </p:nvSpPr>
        <p:spPr>
          <a:xfrm>
            <a:off x="9410700" y="5665292"/>
            <a:ext cx="684530" cy="191770"/>
          </a:xfrm>
          <a:custGeom>
            <a:avLst/>
            <a:gdLst/>
            <a:ahLst/>
            <a:cxnLst/>
            <a:rect l="l" t="t" r="r" b="b"/>
            <a:pathLst>
              <a:path w="684529" h="191770">
                <a:moveTo>
                  <a:pt x="0" y="191592"/>
                </a:moveTo>
                <a:lnTo>
                  <a:pt x="684402" y="191592"/>
                </a:lnTo>
                <a:lnTo>
                  <a:pt x="684402" y="0"/>
                </a:lnTo>
                <a:lnTo>
                  <a:pt x="0" y="0"/>
                </a:lnTo>
                <a:lnTo>
                  <a:pt x="0" y="191592"/>
                </a:lnTo>
                <a:close/>
              </a:path>
            </a:pathLst>
          </a:custGeom>
          <a:ln w="25400">
            <a:solidFill>
              <a:srgbClr val="D2232A"/>
            </a:solidFill>
          </a:ln>
        </p:spPr>
        <p:txBody>
          <a:bodyPr wrap="square" lIns="0" tIns="0" rIns="0" bIns="0" rtlCol="0"/>
          <a:lstStyle/>
          <a:p>
            <a:endParaRPr/>
          </a:p>
        </p:txBody>
      </p:sp>
      <p:sp>
        <p:nvSpPr>
          <p:cNvPr id="16" name="object 16"/>
          <p:cNvSpPr/>
          <p:nvPr/>
        </p:nvSpPr>
        <p:spPr>
          <a:xfrm>
            <a:off x="2094102" y="2845892"/>
            <a:ext cx="836930" cy="316865"/>
          </a:xfrm>
          <a:custGeom>
            <a:avLst/>
            <a:gdLst/>
            <a:ahLst/>
            <a:cxnLst/>
            <a:rect l="l" t="t" r="r" b="b"/>
            <a:pathLst>
              <a:path w="836930" h="316864">
                <a:moveTo>
                  <a:pt x="0" y="316407"/>
                </a:moveTo>
                <a:lnTo>
                  <a:pt x="836802" y="316407"/>
                </a:lnTo>
                <a:lnTo>
                  <a:pt x="836802" y="0"/>
                </a:lnTo>
                <a:lnTo>
                  <a:pt x="0" y="0"/>
                </a:lnTo>
                <a:lnTo>
                  <a:pt x="0" y="316407"/>
                </a:lnTo>
                <a:close/>
              </a:path>
            </a:pathLst>
          </a:custGeom>
          <a:ln w="25400">
            <a:solidFill>
              <a:srgbClr val="D2232A"/>
            </a:solidFill>
          </a:ln>
        </p:spPr>
        <p:txBody>
          <a:bodyPr wrap="square" lIns="0" tIns="0" rIns="0" bIns="0" rtlCol="0"/>
          <a:lstStyle/>
          <a:p>
            <a:endParaRPr/>
          </a:p>
        </p:txBody>
      </p:sp>
      <p:sp>
        <p:nvSpPr>
          <p:cNvPr id="17" name="object 17"/>
          <p:cNvSpPr/>
          <p:nvPr/>
        </p:nvSpPr>
        <p:spPr>
          <a:xfrm>
            <a:off x="1903602" y="4001592"/>
            <a:ext cx="762000" cy="228600"/>
          </a:xfrm>
          <a:custGeom>
            <a:avLst/>
            <a:gdLst/>
            <a:ahLst/>
            <a:cxnLst/>
            <a:rect l="l" t="t" r="r" b="b"/>
            <a:pathLst>
              <a:path w="762000" h="228600">
                <a:moveTo>
                  <a:pt x="0" y="228600"/>
                </a:moveTo>
                <a:lnTo>
                  <a:pt x="762000" y="228600"/>
                </a:lnTo>
                <a:lnTo>
                  <a:pt x="762000" y="0"/>
                </a:lnTo>
                <a:lnTo>
                  <a:pt x="0" y="0"/>
                </a:lnTo>
                <a:lnTo>
                  <a:pt x="0" y="228600"/>
                </a:lnTo>
                <a:close/>
              </a:path>
            </a:pathLst>
          </a:custGeom>
          <a:ln w="25400">
            <a:solidFill>
              <a:srgbClr val="D2232A"/>
            </a:solidFill>
          </a:ln>
        </p:spPr>
        <p:txBody>
          <a:bodyPr wrap="square" lIns="0" tIns="0" rIns="0" bIns="0" rtlCol="0"/>
          <a:lstStyle/>
          <a:p>
            <a:endParaRPr/>
          </a:p>
        </p:txBody>
      </p:sp>
      <p:sp>
        <p:nvSpPr>
          <p:cNvPr id="18" name="object 18"/>
          <p:cNvSpPr txBox="1"/>
          <p:nvPr/>
        </p:nvSpPr>
        <p:spPr>
          <a:xfrm>
            <a:off x="1642821" y="6169943"/>
            <a:ext cx="1833804" cy="382156"/>
          </a:xfrm>
          <a:prstGeom prst="rect">
            <a:avLst/>
          </a:prstGeom>
        </p:spPr>
        <p:txBody>
          <a:bodyPr vert="horz" wrap="square" lIns="0" tIns="12700" rIns="0" bIns="0" rtlCol="0">
            <a:spAutoFit/>
          </a:bodyPr>
          <a:lstStyle/>
          <a:p>
            <a:pPr marL="664845" marR="5080" indent="-652780">
              <a:lnSpc>
                <a:spcPct val="100000"/>
              </a:lnSpc>
              <a:spcBef>
                <a:spcPts val="100"/>
              </a:spcBef>
            </a:pPr>
            <a:r>
              <a:rPr sz="1200" dirty="0">
                <a:solidFill>
                  <a:srgbClr val="231F20"/>
                </a:solidFill>
                <a:latin typeface="Arial MT"/>
                <a:cs typeface="Arial MT"/>
              </a:rPr>
              <a:t>Mobile</a:t>
            </a:r>
            <a:r>
              <a:rPr sz="1200" spc="-35" dirty="0">
                <a:solidFill>
                  <a:srgbClr val="231F20"/>
                </a:solidFill>
                <a:latin typeface="Arial MT"/>
                <a:cs typeface="Arial MT"/>
              </a:rPr>
              <a:t> </a:t>
            </a:r>
            <a:r>
              <a:rPr lang="en-US" sz="1200" dirty="0" smtClean="0">
                <a:solidFill>
                  <a:srgbClr val="231F20"/>
                </a:solidFill>
                <a:latin typeface="Arial MT"/>
                <a:cs typeface="Arial MT"/>
              </a:rPr>
              <a:t>–</a:t>
            </a:r>
            <a:r>
              <a:rPr sz="1200" spc="-30" dirty="0" smtClean="0">
                <a:solidFill>
                  <a:srgbClr val="231F20"/>
                </a:solidFill>
                <a:latin typeface="Arial MT"/>
                <a:cs typeface="Arial MT"/>
              </a:rPr>
              <a:t> </a:t>
            </a:r>
            <a:r>
              <a:rPr lang="en-US" sz="1200" spc="-5" dirty="0" smtClean="0">
                <a:solidFill>
                  <a:srgbClr val="231F20"/>
                </a:solidFill>
                <a:latin typeface="Arial MT"/>
                <a:cs typeface="Arial MT"/>
              </a:rPr>
              <a:t>Exhibition Layout </a:t>
            </a:r>
            <a:r>
              <a:rPr sz="1200" dirty="0" smtClean="0">
                <a:solidFill>
                  <a:srgbClr val="231F20"/>
                </a:solidFill>
                <a:latin typeface="Arial MT"/>
                <a:cs typeface="Arial MT"/>
              </a:rPr>
              <a:t>(Map</a:t>
            </a:r>
            <a:r>
              <a:rPr sz="1200" dirty="0">
                <a:solidFill>
                  <a:srgbClr val="231F20"/>
                </a:solidFill>
                <a:latin typeface="Arial MT"/>
                <a:cs typeface="Arial MT"/>
              </a:rPr>
              <a:t>)</a:t>
            </a:r>
            <a:endParaRPr sz="1200" dirty="0">
              <a:latin typeface="Arial MT"/>
              <a:cs typeface="Arial MT"/>
            </a:endParaRPr>
          </a:p>
        </p:txBody>
      </p:sp>
      <p:sp>
        <p:nvSpPr>
          <p:cNvPr id="19" name="object 19"/>
          <p:cNvSpPr txBox="1"/>
          <p:nvPr/>
        </p:nvSpPr>
        <p:spPr>
          <a:xfrm>
            <a:off x="5725794" y="6168850"/>
            <a:ext cx="242760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25" dirty="0">
                <a:solidFill>
                  <a:srgbClr val="231F20"/>
                </a:solidFill>
                <a:latin typeface="Arial MT"/>
                <a:cs typeface="Arial MT"/>
              </a:rPr>
              <a:t> </a:t>
            </a:r>
            <a:r>
              <a:rPr lang="en-US" sz="1200" dirty="0" smtClean="0">
                <a:solidFill>
                  <a:srgbClr val="231F20"/>
                </a:solidFill>
                <a:latin typeface="Arial MT"/>
                <a:cs typeface="Arial MT"/>
              </a:rPr>
              <a:t>–</a:t>
            </a:r>
            <a:r>
              <a:rPr sz="1200" spc="-20" dirty="0" smtClean="0">
                <a:solidFill>
                  <a:srgbClr val="231F20"/>
                </a:solidFill>
                <a:latin typeface="Arial MT"/>
                <a:cs typeface="Arial MT"/>
              </a:rPr>
              <a:t> </a:t>
            </a:r>
            <a:r>
              <a:rPr lang="en-US" sz="1200" spc="-5" dirty="0" smtClean="0">
                <a:solidFill>
                  <a:srgbClr val="231F20"/>
                </a:solidFill>
                <a:latin typeface="Arial MT"/>
                <a:cs typeface="Arial MT"/>
              </a:rPr>
              <a:t>Exhibition Layout </a:t>
            </a:r>
            <a:r>
              <a:rPr sz="1200" dirty="0" smtClean="0">
                <a:solidFill>
                  <a:srgbClr val="231F20"/>
                </a:solidFill>
                <a:latin typeface="Arial MT"/>
                <a:cs typeface="Arial MT"/>
              </a:rPr>
              <a:t>(Map</a:t>
            </a:r>
            <a:r>
              <a:rPr sz="1200" dirty="0">
                <a:solidFill>
                  <a:srgbClr val="231F20"/>
                </a:solidFill>
                <a:latin typeface="Arial MT"/>
                <a:cs typeface="Arial MT"/>
              </a:rPr>
              <a:t>)</a:t>
            </a:r>
            <a:endParaRPr sz="1200" dirty="0">
              <a:latin typeface="Arial MT"/>
              <a:cs typeface="Arial MT"/>
            </a:endParaRPr>
          </a:p>
        </p:txBody>
      </p:sp>
      <p:pic>
        <p:nvPicPr>
          <p:cNvPr id="20" name="object 20"/>
          <p:cNvPicPr/>
          <p:nvPr/>
        </p:nvPicPr>
        <p:blipFill>
          <a:blip r:embed="rId4" cstate="print"/>
          <a:stretch>
            <a:fillRect/>
          </a:stretch>
        </p:blipFill>
        <p:spPr>
          <a:xfrm>
            <a:off x="6380353" y="940890"/>
            <a:ext cx="907402" cy="2797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3" name="object 3"/>
          <p:cNvSpPr txBox="1"/>
          <p:nvPr/>
        </p:nvSpPr>
        <p:spPr>
          <a:xfrm>
            <a:off x="673421" y="656590"/>
            <a:ext cx="493395" cy="482600"/>
          </a:xfrm>
          <a:prstGeom prst="rect">
            <a:avLst/>
          </a:prstGeom>
        </p:spPr>
        <p:txBody>
          <a:bodyPr vert="horz" wrap="square" lIns="0" tIns="12700" rIns="0" bIns="0" rtlCol="0">
            <a:spAutoFit/>
          </a:bodyPr>
          <a:lstStyle/>
          <a:p>
            <a:pPr marL="12700">
              <a:lnSpc>
                <a:spcPct val="100000"/>
              </a:lnSpc>
              <a:spcBef>
                <a:spcPts val="100"/>
              </a:spcBef>
            </a:pPr>
            <a:r>
              <a:rPr sz="3000" b="1" spc="170" dirty="0">
                <a:solidFill>
                  <a:srgbClr val="6FCCDC"/>
                </a:solidFill>
                <a:latin typeface="Arial"/>
                <a:cs typeface="Arial"/>
              </a:rPr>
              <a:t>06</a:t>
            </a:r>
            <a:endParaRPr sz="3000">
              <a:latin typeface="Arial"/>
              <a:cs typeface="Arial"/>
            </a:endParaRPr>
          </a:p>
        </p:txBody>
      </p:sp>
      <p:sp>
        <p:nvSpPr>
          <p:cNvPr id="4" name="object 4"/>
          <p:cNvSpPr txBox="1">
            <a:spLocks noGrp="1"/>
          </p:cNvSpPr>
          <p:nvPr>
            <p:ph type="title"/>
          </p:nvPr>
        </p:nvSpPr>
        <p:spPr>
          <a:xfrm>
            <a:off x="1590675" y="558825"/>
            <a:ext cx="8568055" cy="505267"/>
          </a:xfrm>
          <a:prstGeom prst="rect">
            <a:avLst/>
          </a:prstGeom>
        </p:spPr>
        <p:txBody>
          <a:bodyPr vert="horz" wrap="square" lIns="0" tIns="12700" rIns="0" bIns="0" rtlCol="0">
            <a:spAutoFit/>
          </a:bodyPr>
          <a:lstStyle/>
          <a:p>
            <a:pPr marL="12700" marR="5080">
              <a:lnSpc>
                <a:spcPct val="100000"/>
              </a:lnSpc>
              <a:spcBef>
                <a:spcPts val="100"/>
              </a:spcBef>
              <a:tabLst>
                <a:tab pos="6753859" algn="l"/>
              </a:tabLst>
            </a:pPr>
            <a:r>
              <a:rPr lang="en-US" spc="-15" dirty="0"/>
              <a:t>Visitors can learn quick info on how to use the features in the booth navigation area by </a:t>
            </a:r>
            <a:r>
              <a:rPr lang="en-US" spc="-15" dirty="0" smtClean="0"/>
              <a:t>reading    “</a:t>
            </a:r>
            <a:r>
              <a:rPr lang="en-US" spc="-15" dirty="0"/>
              <a:t>Quick Intro” or pressing the button to bring up “Quick Intro”.</a:t>
            </a:r>
            <a:endParaRPr spc="-25" dirty="0"/>
          </a:p>
        </p:txBody>
      </p:sp>
      <p:sp>
        <p:nvSpPr>
          <p:cNvPr id="6" name="object 6"/>
          <p:cNvSpPr/>
          <p:nvPr/>
        </p:nvSpPr>
        <p:spPr>
          <a:xfrm>
            <a:off x="6299200" y="4902200"/>
            <a:ext cx="1308100" cy="335280"/>
          </a:xfrm>
          <a:custGeom>
            <a:avLst/>
            <a:gdLst/>
            <a:ahLst/>
            <a:cxnLst/>
            <a:rect l="l" t="t" r="r" b="b"/>
            <a:pathLst>
              <a:path w="1308100" h="335279">
                <a:moveTo>
                  <a:pt x="0" y="334797"/>
                </a:moveTo>
                <a:lnTo>
                  <a:pt x="1308100" y="334797"/>
                </a:lnTo>
                <a:lnTo>
                  <a:pt x="1308100" y="0"/>
                </a:lnTo>
                <a:lnTo>
                  <a:pt x="0" y="0"/>
                </a:lnTo>
                <a:lnTo>
                  <a:pt x="0" y="334797"/>
                </a:lnTo>
                <a:close/>
              </a:path>
            </a:pathLst>
          </a:custGeom>
          <a:ln w="25399">
            <a:solidFill>
              <a:srgbClr val="D2232A"/>
            </a:solidFill>
          </a:ln>
        </p:spPr>
        <p:txBody>
          <a:bodyPr wrap="square" lIns="0" tIns="0" rIns="0" bIns="0" rtlCol="0"/>
          <a:lstStyle/>
          <a:p>
            <a:endParaRPr/>
          </a:p>
        </p:txBody>
      </p:sp>
      <p:grpSp>
        <p:nvGrpSpPr>
          <p:cNvPr id="8" name="object 8"/>
          <p:cNvGrpSpPr/>
          <p:nvPr/>
        </p:nvGrpSpPr>
        <p:grpSpPr>
          <a:xfrm>
            <a:off x="965272" y="2133599"/>
            <a:ext cx="1587428" cy="3430599"/>
            <a:chOff x="1569681" y="2006930"/>
            <a:chExt cx="1884045" cy="4071620"/>
          </a:xfrm>
        </p:grpSpPr>
        <p:sp>
          <p:nvSpPr>
            <p:cNvPr id="9" name="object 9"/>
            <p:cNvSpPr/>
            <p:nvPr/>
          </p:nvSpPr>
          <p:spPr>
            <a:xfrm>
              <a:off x="1727200" y="5249697"/>
              <a:ext cx="1473200" cy="419100"/>
            </a:xfrm>
            <a:custGeom>
              <a:avLst/>
              <a:gdLst/>
              <a:ahLst/>
              <a:cxnLst/>
              <a:rect l="l" t="t" r="r" b="b"/>
              <a:pathLst>
                <a:path w="1473200" h="419100">
                  <a:moveTo>
                    <a:pt x="0" y="419100"/>
                  </a:moveTo>
                  <a:lnTo>
                    <a:pt x="1473200" y="419100"/>
                  </a:lnTo>
                  <a:lnTo>
                    <a:pt x="1473200" y="0"/>
                  </a:lnTo>
                  <a:lnTo>
                    <a:pt x="0" y="0"/>
                  </a:lnTo>
                  <a:lnTo>
                    <a:pt x="0" y="419100"/>
                  </a:lnTo>
                  <a:close/>
                </a:path>
              </a:pathLst>
            </a:custGeom>
            <a:ln w="25400">
              <a:solidFill>
                <a:srgbClr val="D2232A"/>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1572856" y="2010105"/>
              <a:ext cx="1877314" cy="4065028"/>
            </a:xfrm>
            <a:prstGeom prst="rect">
              <a:avLst/>
            </a:prstGeom>
          </p:spPr>
        </p:pic>
        <p:sp>
          <p:nvSpPr>
            <p:cNvPr id="11" name="object 11"/>
            <p:cNvSpPr/>
            <p:nvPr/>
          </p:nvSpPr>
          <p:spPr>
            <a:xfrm>
              <a:off x="1572856" y="2010105"/>
              <a:ext cx="1877695" cy="4065270"/>
            </a:xfrm>
            <a:custGeom>
              <a:avLst/>
              <a:gdLst/>
              <a:ahLst/>
              <a:cxnLst/>
              <a:rect l="l" t="t" r="r" b="b"/>
              <a:pathLst>
                <a:path w="1877695" h="4065270">
                  <a:moveTo>
                    <a:pt x="0" y="4065028"/>
                  </a:moveTo>
                  <a:lnTo>
                    <a:pt x="1877326" y="4065028"/>
                  </a:lnTo>
                  <a:lnTo>
                    <a:pt x="1877326" y="0"/>
                  </a:lnTo>
                  <a:lnTo>
                    <a:pt x="0" y="0"/>
                  </a:lnTo>
                  <a:lnTo>
                    <a:pt x="0" y="4065028"/>
                  </a:lnTo>
                  <a:close/>
                </a:path>
              </a:pathLst>
            </a:custGeom>
            <a:ln w="6350">
              <a:solidFill>
                <a:srgbClr val="231F20"/>
              </a:solidFill>
            </a:ln>
          </p:spPr>
          <p:txBody>
            <a:bodyPr wrap="square" lIns="0" tIns="0" rIns="0" bIns="0" rtlCol="0"/>
            <a:lstStyle/>
            <a:p>
              <a:endParaRPr/>
            </a:p>
          </p:txBody>
        </p:sp>
      </p:grpSp>
      <p:pic>
        <p:nvPicPr>
          <p:cNvPr id="12" name="object 12"/>
          <p:cNvPicPr/>
          <p:nvPr/>
        </p:nvPicPr>
        <p:blipFill>
          <a:blip r:embed="rId3" cstate="print"/>
          <a:stretch>
            <a:fillRect/>
          </a:stretch>
        </p:blipFill>
        <p:spPr>
          <a:xfrm>
            <a:off x="6950075" y="813248"/>
            <a:ext cx="262942" cy="298001"/>
          </a:xfrm>
          <a:prstGeom prst="rect">
            <a:avLst/>
          </a:prstGeom>
        </p:spPr>
      </p:pic>
      <p:sp>
        <p:nvSpPr>
          <p:cNvPr id="13" name="object 13"/>
          <p:cNvSpPr txBox="1"/>
          <p:nvPr/>
        </p:nvSpPr>
        <p:spPr>
          <a:xfrm>
            <a:off x="1075689" y="5611905"/>
            <a:ext cx="136398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Arial MT"/>
                <a:cs typeface="Arial MT"/>
              </a:rPr>
              <a:t>Mobile</a:t>
            </a:r>
            <a:r>
              <a:rPr sz="1200" spc="-30" dirty="0">
                <a:solidFill>
                  <a:srgbClr val="231F20"/>
                </a:solidFill>
                <a:latin typeface="Arial MT"/>
                <a:cs typeface="Arial MT"/>
              </a:rPr>
              <a:t> </a:t>
            </a:r>
            <a:r>
              <a:rPr lang="en-US" sz="1200" dirty="0" smtClean="0">
                <a:solidFill>
                  <a:srgbClr val="231F20"/>
                </a:solidFill>
                <a:latin typeface="Arial MT"/>
                <a:cs typeface="Arial MT"/>
              </a:rPr>
              <a:t>–</a:t>
            </a:r>
            <a:r>
              <a:rPr sz="1200" spc="-30" dirty="0" smtClean="0">
                <a:solidFill>
                  <a:srgbClr val="231F20"/>
                </a:solidFill>
                <a:latin typeface="Arial MT"/>
                <a:cs typeface="Arial MT"/>
              </a:rPr>
              <a:t> </a:t>
            </a:r>
            <a:r>
              <a:rPr lang="en-US" sz="1200" dirty="0" smtClean="0">
                <a:solidFill>
                  <a:srgbClr val="231F20"/>
                </a:solidFill>
                <a:latin typeface="Arial MT"/>
                <a:cs typeface="Arial MT"/>
              </a:rPr>
              <a:t>Quick Intro</a:t>
            </a:r>
            <a:endParaRPr sz="1200" dirty="0">
              <a:latin typeface="Arial MT"/>
              <a:cs typeface="Arial MT"/>
            </a:endParaRPr>
          </a:p>
        </p:txBody>
      </p:sp>
      <p:sp>
        <p:nvSpPr>
          <p:cNvPr id="14" name="object 14"/>
          <p:cNvSpPr txBox="1"/>
          <p:nvPr/>
        </p:nvSpPr>
        <p:spPr>
          <a:xfrm>
            <a:off x="5407393" y="5629862"/>
            <a:ext cx="147383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35" dirty="0">
                <a:solidFill>
                  <a:srgbClr val="231F20"/>
                </a:solidFill>
                <a:latin typeface="Arial MT"/>
                <a:cs typeface="Arial MT"/>
              </a:rPr>
              <a:t> </a:t>
            </a:r>
            <a:r>
              <a:rPr lang="en-US" sz="1200" dirty="0" smtClean="0">
                <a:solidFill>
                  <a:srgbClr val="231F20"/>
                </a:solidFill>
                <a:latin typeface="Arial MT"/>
                <a:cs typeface="Arial MT"/>
              </a:rPr>
              <a:t>–</a:t>
            </a:r>
            <a:r>
              <a:rPr sz="1200" spc="-25" dirty="0" smtClean="0">
                <a:solidFill>
                  <a:srgbClr val="231F20"/>
                </a:solidFill>
                <a:latin typeface="Arial MT"/>
                <a:cs typeface="Arial MT"/>
              </a:rPr>
              <a:t> </a:t>
            </a:r>
            <a:r>
              <a:rPr lang="en-US" sz="1200" dirty="0" smtClean="0">
                <a:solidFill>
                  <a:srgbClr val="231F20"/>
                </a:solidFill>
                <a:latin typeface="Arial MT"/>
                <a:cs typeface="Arial MT"/>
              </a:rPr>
              <a:t>Quick Intro</a:t>
            </a:r>
            <a:endParaRPr sz="1200" dirty="0">
              <a:latin typeface="Arial MT"/>
              <a:cs typeface="Arial MT"/>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5136"/>
          <a:stretch/>
        </p:blipFill>
        <p:spPr>
          <a:xfrm>
            <a:off x="2671232" y="2162175"/>
            <a:ext cx="7223220" cy="3448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3" name="object 3"/>
          <p:cNvSpPr txBox="1"/>
          <p:nvPr/>
        </p:nvSpPr>
        <p:spPr>
          <a:xfrm>
            <a:off x="685420" y="656590"/>
            <a:ext cx="469265" cy="482600"/>
          </a:xfrm>
          <a:prstGeom prst="rect">
            <a:avLst/>
          </a:prstGeom>
        </p:spPr>
        <p:txBody>
          <a:bodyPr vert="horz" wrap="square" lIns="0" tIns="12700" rIns="0" bIns="0" rtlCol="0">
            <a:spAutoFit/>
          </a:bodyPr>
          <a:lstStyle/>
          <a:p>
            <a:pPr marL="12700">
              <a:lnSpc>
                <a:spcPct val="100000"/>
              </a:lnSpc>
              <a:spcBef>
                <a:spcPts val="100"/>
              </a:spcBef>
            </a:pPr>
            <a:r>
              <a:rPr sz="3000" b="1" spc="75" dirty="0">
                <a:solidFill>
                  <a:srgbClr val="6FCCDC"/>
                </a:solidFill>
                <a:latin typeface="Arial"/>
                <a:cs typeface="Arial"/>
              </a:rPr>
              <a:t>07</a:t>
            </a:r>
            <a:endParaRPr sz="3000">
              <a:latin typeface="Arial"/>
              <a:cs typeface="Arial"/>
            </a:endParaRPr>
          </a:p>
        </p:txBody>
      </p:sp>
      <p:sp>
        <p:nvSpPr>
          <p:cNvPr id="4" name="object 4"/>
          <p:cNvSpPr txBox="1">
            <a:spLocks noGrp="1"/>
          </p:cNvSpPr>
          <p:nvPr>
            <p:ph type="title"/>
          </p:nvPr>
        </p:nvSpPr>
        <p:spPr>
          <a:xfrm>
            <a:off x="1562100" y="711225"/>
            <a:ext cx="8566785" cy="513080"/>
          </a:xfrm>
          <a:prstGeom prst="rect">
            <a:avLst/>
          </a:prstGeom>
        </p:spPr>
        <p:txBody>
          <a:bodyPr vert="horz" wrap="square" lIns="0" tIns="12700" rIns="0" bIns="0" rtlCol="0">
            <a:spAutoFit/>
          </a:bodyPr>
          <a:lstStyle/>
          <a:p>
            <a:pPr marL="12700" marR="5080">
              <a:lnSpc>
                <a:spcPct val="100000"/>
              </a:lnSpc>
              <a:spcBef>
                <a:spcPts val="100"/>
              </a:spcBef>
              <a:tabLst>
                <a:tab pos="3288029" algn="l"/>
              </a:tabLst>
            </a:pPr>
            <a:r>
              <a:rPr lang="en-US" spc="-30" dirty="0"/>
              <a:t>In addition to using a map, exhibition visitors can view all booth listings by zone by clicking the menu located on the main menu header.</a:t>
            </a:r>
            <a:endParaRPr spc="-35" dirty="0"/>
          </a:p>
        </p:txBody>
      </p:sp>
      <p:grpSp>
        <p:nvGrpSpPr>
          <p:cNvPr id="5" name="object 5"/>
          <p:cNvGrpSpPr/>
          <p:nvPr/>
        </p:nvGrpSpPr>
        <p:grpSpPr>
          <a:xfrm>
            <a:off x="3757803" y="2033066"/>
            <a:ext cx="6477000" cy="4048125"/>
            <a:chOff x="3757803" y="2033066"/>
            <a:chExt cx="6477000" cy="4048125"/>
          </a:xfrm>
        </p:grpSpPr>
        <p:sp>
          <p:nvSpPr>
            <p:cNvPr id="6" name="object 6"/>
            <p:cNvSpPr/>
            <p:nvPr/>
          </p:nvSpPr>
          <p:spPr>
            <a:xfrm>
              <a:off x="6299200" y="4902200"/>
              <a:ext cx="1308100" cy="335280"/>
            </a:xfrm>
            <a:custGeom>
              <a:avLst/>
              <a:gdLst/>
              <a:ahLst/>
              <a:cxnLst/>
              <a:rect l="l" t="t" r="r" b="b"/>
              <a:pathLst>
                <a:path w="1308100" h="335279">
                  <a:moveTo>
                    <a:pt x="0" y="334797"/>
                  </a:moveTo>
                  <a:lnTo>
                    <a:pt x="1308100" y="334797"/>
                  </a:lnTo>
                  <a:lnTo>
                    <a:pt x="1308100" y="0"/>
                  </a:lnTo>
                  <a:lnTo>
                    <a:pt x="0" y="0"/>
                  </a:lnTo>
                  <a:lnTo>
                    <a:pt x="0" y="334797"/>
                  </a:lnTo>
                  <a:close/>
                </a:path>
              </a:pathLst>
            </a:custGeom>
            <a:ln w="25399">
              <a:solidFill>
                <a:srgbClr val="D2232A"/>
              </a:solidFill>
            </a:ln>
          </p:spPr>
          <p:txBody>
            <a:bodyPr wrap="square" lIns="0" tIns="0" rIns="0" bIns="0" rtlCol="0"/>
            <a:lstStyle/>
            <a:p>
              <a:endParaRPr/>
            </a:p>
          </p:txBody>
        </p:sp>
        <p:pic>
          <p:nvPicPr>
            <p:cNvPr id="7" name="object 7"/>
            <p:cNvPicPr/>
            <p:nvPr/>
          </p:nvPicPr>
          <p:blipFill>
            <a:blip r:embed="rId2" cstate="print"/>
            <a:stretch>
              <a:fillRect/>
            </a:stretch>
          </p:blipFill>
          <p:spPr>
            <a:xfrm>
              <a:off x="3757803" y="2033079"/>
              <a:ext cx="6476987" cy="4048112"/>
            </a:xfrm>
            <a:prstGeom prst="rect">
              <a:avLst/>
            </a:prstGeom>
          </p:spPr>
        </p:pic>
        <p:sp>
          <p:nvSpPr>
            <p:cNvPr id="8" name="object 8"/>
            <p:cNvSpPr/>
            <p:nvPr/>
          </p:nvSpPr>
          <p:spPr>
            <a:xfrm>
              <a:off x="3757803" y="2033066"/>
              <a:ext cx="6477000" cy="4048125"/>
            </a:xfrm>
            <a:custGeom>
              <a:avLst/>
              <a:gdLst/>
              <a:ahLst/>
              <a:cxnLst/>
              <a:rect l="l" t="t" r="r" b="b"/>
              <a:pathLst>
                <a:path w="6477000" h="4048125">
                  <a:moveTo>
                    <a:pt x="0" y="4048125"/>
                  </a:moveTo>
                  <a:lnTo>
                    <a:pt x="6477000" y="4048125"/>
                  </a:lnTo>
                  <a:lnTo>
                    <a:pt x="6477000" y="0"/>
                  </a:lnTo>
                  <a:lnTo>
                    <a:pt x="0" y="0"/>
                  </a:lnTo>
                  <a:lnTo>
                    <a:pt x="0" y="4048125"/>
                  </a:lnTo>
                  <a:close/>
                </a:path>
              </a:pathLst>
            </a:custGeom>
            <a:ln w="6350">
              <a:solidFill>
                <a:srgbClr val="231F20"/>
              </a:solidFill>
            </a:ln>
          </p:spPr>
          <p:txBody>
            <a:bodyPr wrap="square" lIns="0" tIns="0" rIns="0" bIns="0" rtlCol="0"/>
            <a:lstStyle/>
            <a:p>
              <a:endParaRPr/>
            </a:p>
          </p:txBody>
        </p:sp>
      </p:grpSp>
      <p:grpSp>
        <p:nvGrpSpPr>
          <p:cNvPr id="9" name="object 9"/>
          <p:cNvGrpSpPr/>
          <p:nvPr/>
        </p:nvGrpSpPr>
        <p:grpSpPr>
          <a:xfrm>
            <a:off x="1578140" y="2013635"/>
            <a:ext cx="1884045" cy="4071620"/>
            <a:chOff x="1578140" y="2013635"/>
            <a:chExt cx="1884045" cy="4071620"/>
          </a:xfrm>
        </p:grpSpPr>
        <p:sp>
          <p:nvSpPr>
            <p:cNvPr id="10" name="object 10"/>
            <p:cNvSpPr/>
            <p:nvPr/>
          </p:nvSpPr>
          <p:spPr>
            <a:xfrm>
              <a:off x="1727200" y="5249697"/>
              <a:ext cx="1473200" cy="419100"/>
            </a:xfrm>
            <a:custGeom>
              <a:avLst/>
              <a:gdLst/>
              <a:ahLst/>
              <a:cxnLst/>
              <a:rect l="l" t="t" r="r" b="b"/>
              <a:pathLst>
                <a:path w="1473200" h="419100">
                  <a:moveTo>
                    <a:pt x="0" y="419100"/>
                  </a:moveTo>
                  <a:lnTo>
                    <a:pt x="1473200" y="419100"/>
                  </a:lnTo>
                  <a:lnTo>
                    <a:pt x="1473200" y="0"/>
                  </a:lnTo>
                  <a:lnTo>
                    <a:pt x="0" y="0"/>
                  </a:lnTo>
                  <a:lnTo>
                    <a:pt x="0" y="419100"/>
                  </a:lnTo>
                  <a:close/>
                </a:path>
              </a:pathLst>
            </a:custGeom>
            <a:ln w="25400">
              <a:solidFill>
                <a:srgbClr val="D2232A"/>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1581315" y="2016810"/>
              <a:ext cx="1877301" cy="4065028"/>
            </a:xfrm>
            <a:prstGeom prst="rect">
              <a:avLst/>
            </a:prstGeom>
          </p:spPr>
        </p:pic>
        <p:sp>
          <p:nvSpPr>
            <p:cNvPr id="12" name="object 12"/>
            <p:cNvSpPr/>
            <p:nvPr/>
          </p:nvSpPr>
          <p:spPr>
            <a:xfrm>
              <a:off x="1581315" y="2016810"/>
              <a:ext cx="1877695" cy="4065270"/>
            </a:xfrm>
            <a:custGeom>
              <a:avLst/>
              <a:gdLst/>
              <a:ahLst/>
              <a:cxnLst/>
              <a:rect l="l" t="t" r="r" b="b"/>
              <a:pathLst>
                <a:path w="1877695" h="4065270">
                  <a:moveTo>
                    <a:pt x="0" y="4065028"/>
                  </a:moveTo>
                  <a:lnTo>
                    <a:pt x="1877326" y="4065028"/>
                  </a:lnTo>
                  <a:lnTo>
                    <a:pt x="1877326" y="0"/>
                  </a:lnTo>
                  <a:lnTo>
                    <a:pt x="0" y="0"/>
                  </a:lnTo>
                  <a:lnTo>
                    <a:pt x="0" y="4065028"/>
                  </a:lnTo>
                  <a:close/>
                </a:path>
              </a:pathLst>
            </a:custGeom>
            <a:ln w="6350">
              <a:solidFill>
                <a:srgbClr val="231F20"/>
              </a:solidFill>
            </a:ln>
          </p:spPr>
          <p:txBody>
            <a:bodyPr wrap="square" lIns="0" tIns="0" rIns="0" bIns="0" rtlCol="0"/>
            <a:lstStyle/>
            <a:p>
              <a:endParaRPr/>
            </a:p>
          </p:txBody>
        </p:sp>
      </p:grpSp>
      <p:sp>
        <p:nvSpPr>
          <p:cNvPr id="13" name="object 13"/>
          <p:cNvSpPr txBox="1"/>
          <p:nvPr/>
        </p:nvSpPr>
        <p:spPr>
          <a:xfrm>
            <a:off x="1726501" y="6141368"/>
            <a:ext cx="1635824" cy="197490"/>
          </a:xfrm>
          <a:prstGeom prst="rect">
            <a:avLst/>
          </a:prstGeom>
        </p:spPr>
        <p:txBody>
          <a:bodyPr vert="horz" wrap="square" lIns="0" tIns="12700" rIns="0" bIns="0" rtlCol="0">
            <a:spAutoFit/>
          </a:bodyPr>
          <a:lstStyle/>
          <a:p>
            <a:pPr marL="533400" marR="5080" indent="-521334">
              <a:lnSpc>
                <a:spcPct val="100000"/>
              </a:lnSpc>
              <a:spcBef>
                <a:spcPts val="100"/>
              </a:spcBef>
            </a:pPr>
            <a:r>
              <a:rPr sz="1200" dirty="0">
                <a:solidFill>
                  <a:srgbClr val="231F20"/>
                </a:solidFill>
                <a:latin typeface="Arial MT"/>
                <a:cs typeface="Arial MT"/>
              </a:rPr>
              <a:t>Mobile</a:t>
            </a:r>
            <a:r>
              <a:rPr sz="1200" spc="-35" dirty="0">
                <a:solidFill>
                  <a:srgbClr val="231F20"/>
                </a:solidFill>
                <a:latin typeface="Arial MT"/>
                <a:cs typeface="Arial MT"/>
              </a:rPr>
              <a:t> </a:t>
            </a:r>
            <a:r>
              <a:rPr lang="en-US" sz="1200" dirty="0" smtClean="0">
                <a:solidFill>
                  <a:srgbClr val="231F20"/>
                </a:solidFill>
                <a:latin typeface="Arial MT"/>
                <a:cs typeface="Arial MT"/>
              </a:rPr>
              <a:t>–</a:t>
            </a:r>
            <a:r>
              <a:rPr sz="1200" spc="-30" dirty="0" smtClean="0">
                <a:solidFill>
                  <a:srgbClr val="231F20"/>
                </a:solidFill>
                <a:latin typeface="Arial MT"/>
                <a:cs typeface="Arial MT"/>
              </a:rPr>
              <a:t> </a:t>
            </a:r>
            <a:r>
              <a:rPr lang="en-US" sz="1200" spc="-5" dirty="0" smtClean="0">
                <a:solidFill>
                  <a:srgbClr val="231F20"/>
                </a:solidFill>
                <a:latin typeface="Arial MT"/>
                <a:cs typeface="Arial MT"/>
              </a:rPr>
              <a:t>Listings </a:t>
            </a:r>
            <a:r>
              <a:rPr sz="1200" dirty="0" smtClean="0">
                <a:solidFill>
                  <a:srgbClr val="231F20"/>
                </a:solidFill>
                <a:latin typeface="Arial MT"/>
                <a:cs typeface="Arial MT"/>
              </a:rPr>
              <a:t>Booth</a:t>
            </a:r>
            <a:endParaRPr sz="1200" dirty="0">
              <a:latin typeface="Arial MT"/>
              <a:cs typeface="Arial MT"/>
            </a:endParaRPr>
          </a:p>
        </p:txBody>
      </p:sp>
      <p:sp>
        <p:nvSpPr>
          <p:cNvPr id="14" name="object 14"/>
          <p:cNvSpPr txBox="1"/>
          <p:nvPr/>
        </p:nvSpPr>
        <p:spPr>
          <a:xfrm>
            <a:off x="5856947" y="6168850"/>
            <a:ext cx="201612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25" dirty="0">
                <a:solidFill>
                  <a:srgbClr val="231F20"/>
                </a:solidFill>
                <a:latin typeface="Arial MT"/>
                <a:cs typeface="Arial MT"/>
              </a:rPr>
              <a:t> </a:t>
            </a:r>
            <a:r>
              <a:rPr lang="en-US" sz="1200" dirty="0" smtClean="0">
                <a:solidFill>
                  <a:srgbClr val="231F20"/>
                </a:solidFill>
                <a:latin typeface="Arial MT"/>
                <a:cs typeface="Arial MT"/>
              </a:rPr>
              <a:t>–</a:t>
            </a:r>
            <a:r>
              <a:rPr sz="1200" spc="-25" dirty="0" smtClean="0">
                <a:solidFill>
                  <a:srgbClr val="231F20"/>
                </a:solidFill>
                <a:latin typeface="Arial MT"/>
                <a:cs typeface="Arial MT"/>
              </a:rPr>
              <a:t> </a:t>
            </a:r>
            <a:r>
              <a:rPr lang="en-US" sz="1200" spc="-5" dirty="0" smtClean="0">
                <a:solidFill>
                  <a:srgbClr val="231F20"/>
                </a:solidFill>
                <a:latin typeface="Arial MT"/>
                <a:cs typeface="Arial MT"/>
              </a:rPr>
              <a:t>Listings </a:t>
            </a:r>
            <a:r>
              <a:rPr sz="1200" dirty="0" smtClean="0">
                <a:solidFill>
                  <a:srgbClr val="231F20"/>
                </a:solidFill>
                <a:latin typeface="Arial MT"/>
                <a:cs typeface="Arial MT"/>
              </a:rPr>
              <a:t>Booth</a:t>
            </a:r>
            <a:endParaRPr sz="1200" dirty="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57803" y="2017852"/>
            <a:ext cx="6517855" cy="4073664"/>
          </a:xfrm>
          <a:prstGeom prst="rect">
            <a:avLst/>
          </a:prstGeom>
        </p:spPr>
      </p:pic>
      <p:sp>
        <p:nvSpPr>
          <p:cNvPr id="3" name="object 3"/>
          <p:cNvSpPr/>
          <p:nvPr/>
        </p:nvSpPr>
        <p:spPr>
          <a:xfrm>
            <a:off x="512597" y="512597"/>
            <a:ext cx="812800" cy="812800"/>
          </a:xfrm>
          <a:custGeom>
            <a:avLst/>
            <a:gdLst/>
            <a:ahLst/>
            <a:cxnLst/>
            <a:rect l="l" t="t" r="r" b="b"/>
            <a:pathLst>
              <a:path w="812800" h="812800">
                <a:moveTo>
                  <a:pt x="406400" y="0"/>
                </a:moveTo>
                <a:lnTo>
                  <a:pt x="359005" y="2734"/>
                </a:lnTo>
                <a:lnTo>
                  <a:pt x="313216" y="10733"/>
                </a:lnTo>
                <a:lnTo>
                  <a:pt x="269338" y="23692"/>
                </a:lnTo>
                <a:lnTo>
                  <a:pt x="227676" y="41307"/>
                </a:lnTo>
                <a:lnTo>
                  <a:pt x="188534" y="63271"/>
                </a:lnTo>
                <a:lnTo>
                  <a:pt x="152218" y="89281"/>
                </a:lnTo>
                <a:lnTo>
                  <a:pt x="119032" y="119032"/>
                </a:lnTo>
                <a:lnTo>
                  <a:pt x="89281" y="152218"/>
                </a:lnTo>
                <a:lnTo>
                  <a:pt x="63271" y="188534"/>
                </a:lnTo>
                <a:lnTo>
                  <a:pt x="41307" y="227676"/>
                </a:lnTo>
                <a:lnTo>
                  <a:pt x="23692" y="269338"/>
                </a:lnTo>
                <a:lnTo>
                  <a:pt x="10733" y="313216"/>
                </a:lnTo>
                <a:lnTo>
                  <a:pt x="2734" y="359005"/>
                </a:lnTo>
                <a:lnTo>
                  <a:pt x="0" y="406400"/>
                </a:lnTo>
                <a:lnTo>
                  <a:pt x="2734" y="453794"/>
                </a:lnTo>
                <a:lnTo>
                  <a:pt x="10733" y="499583"/>
                </a:lnTo>
                <a:lnTo>
                  <a:pt x="23692" y="543461"/>
                </a:lnTo>
                <a:lnTo>
                  <a:pt x="41307" y="585123"/>
                </a:lnTo>
                <a:lnTo>
                  <a:pt x="63271" y="624265"/>
                </a:lnTo>
                <a:lnTo>
                  <a:pt x="89281" y="660581"/>
                </a:lnTo>
                <a:lnTo>
                  <a:pt x="119032" y="693767"/>
                </a:lnTo>
                <a:lnTo>
                  <a:pt x="152218" y="723518"/>
                </a:lnTo>
                <a:lnTo>
                  <a:pt x="188534" y="749528"/>
                </a:lnTo>
                <a:lnTo>
                  <a:pt x="227676" y="771492"/>
                </a:lnTo>
                <a:lnTo>
                  <a:pt x="269338" y="789107"/>
                </a:lnTo>
                <a:lnTo>
                  <a:pt x="313216" y="802066"/>
                </a:lnTo>
                <a:lnTo>
                  <a:pt x="359005" y="810065"/>
                </a:lnTo>
                <a:lnTo>
                  <a:pt x="406400" y="812800"/>
                </a:lnTo>
                <a:lnTo>
                  <a:pt x="453794" y="810065"/>
                </a:lnTo>
                <a:lnTo>
                  <a:pt x="499583" y="802066"/>
                </a:lnTo>
                <a:lnTo>
                  <a:pt x="543461" y="789107"/>
                </a:lnTo>
                <a:lnTo>
                  <a:pt x="585123" y="771492"/>
                </a:lnTo>
                <a:lnTo>
                  <a:pt x="624265" y="749528"/>
                </a:lnTo>
                <a:lnTo>
                  <a:pt x="660581" y="723518"/>
                </a:lnTo>
                <a:lnTo>
                  <a:pt x="693767" y="693767"/>
                </a:lnTo>
                <a:lnTo>
                  <a:pt x="723518" y="660581"/>
                </a:lnTo>
                <a:lnTo>
                  <a:pt x="749528" y="624265"/>
                </a:lnTo>
                <a:lnTo>
                  <a:pt x="771492" y="585123"/>
                </a:lnTo>
                <a:lnTo>
                  <a:pt x="789107" y="543461"/>
                </a:lnTo>
                <a:lnTo>
                  <a:pt x="802066" y="499583"/>
                </a:lnTo>
                <a:lnTo>
                  <a:pt x="810065" y="453794"/>
                </a:lnTo>
                <a:lnTo>
                  <a:pt x="812800" y="406400"/>
                </a:lnTo>
                <a:lnTo>
                  <a:pt x="810065" y="359005"/>
                </a:lnTo>
                <a:lnTo>
                  <a:pt x="802066" y="313216"/>
                </a:lnTo>
                <a:lnTo>
                  <a:pt x="789107" y="269338"/>
                </a:lnTo>
                <a:lnTo>
                  <a:pt x="771492" y="227676"/>
                </a:lnTo>
                <a:lnTo>
                  <a:pt x="749528" y="188534"/>
                </a:lnTo>
                <a:lnTo>
                  <a:pt x="723518" y="152218"/>
                </a:lnTo>
                <a:lnTo>
                  <a:pt x="693767" y="119032"/>
                </a:lnTo>
                <a:lnTo>
                  <a:pt x="660581" y="89281"/>
                </a:lnTo>
                <a:lnTo>
                  <a:pt x="624265" y="63271"/>
                </a:lnTo>
                <a:lnTo>
                  <a:pt x="585123" y="41307"/>
                </a:lnTo>
                <a:lnTo>
                  <a:pt x="543461" y="23692"/>
                </a:lnTo>
                <a:lnTo>
                  <a:pt x="499583" y="10733"/>
                </a:lnTo>
                <a:lnTo>
                  <a:pt x="453794" y="2734"/>
                </a:lnTo>
                <a:lnTo>
                  <a:pt x="406400" y="0"/>
                </a:lnTo>
                <a:close/>
              </a:path>
            </a:pathLst>
          </a:custGeom>
          <a:solidFill>
            <a:srgbClr val="071C1F"/>
          </a:solidFill>
        </p:spPr>
        <p:txBody>
          <a:bodyPr wrap="square" lIns="0" tIns="0" rIns="0" bIns="0" rtlCol="0"/>
          <a:lstStyle/>
          <a:p>
            <a:endParaRPr/>
          </a:p>
        </p:txBody>
      </p:sp>
      <p:sp>
        <p:nvSpPr>
          <p:cNvPr id="4" name="object 4"/>
          <p:cNvSpPr txBox="1"/>
          <p:nvPr/>
        </p:nvSpPr>
        <p:spPr>
          <a:xfrm>
            <a:off x="673802" y="656590"/>
            <a:ext cx="492759" cy="482600"/>
          </a:xfrm>
          <a:prstGeom prst="rect">
            <a:avLst/>
          </a:prstGeom>
        </p:spPr>
        <p:txBody>
          <a:bodyPr vert="horz" wrap="square" lIns="0" tIns="12700" rIns="0" bIns="0" rtlCol="0">
            <a:spAutoFit/>
          </a:bodyPr>
          <a:lstStyle/>
          <a:p>
            <a:pPr marL="12700">
              <a:lnSpc>
                <a:spcPct val="100000"/>
              </a:lnSpc>
              <a:spcBef>
                <a:spcPts val="100"/>
              </a:spcBef>
            </a:pPr>
            <a:r>
              <a:rPr sz="3000" b="1" spc="170" dirty="0">
                <a:solidFill>
                  <a:srgbClr val="6FCCDC"/>
                </a:solidFill>
                <a:latin typeface="Arial"/>
                <a:cs typeface="Arial"/>
              </a:rPr>
              <a:t>08</a:t>
            </a:r>
            <a:endParaRPr sz="3000">
              <a:latin typeface="Arial"/>
              <a:cs typeface="Arial"/>
            </a:endParaRPr>
          </a:p>
        </p:txBody>
      </p:sp>
      <p:sp>
        <p:nvSpPr>
          <p:cNvPr id="5" name="object 5"/>
          <p:cNvSpPr txBox="1">
            <a:spLocks noGrp="1"/>
          </p:cNvSpPr>
          <p:nvPr>
            <p:ph type="title"/>
          </p:nvPr>
        </p:nvSpPr>
        <p:spPr>
          <a:xfrm>
            <a:off x="1562100" y="558824"/>
            <a:ext cx="7600950" cy="751488"/>
          </a:xfrm>
          <a:prstGeom prst="rect">
            <a:avLst/>
          </a:prstGeom>
        </p:spPr>
        <p:txBody>
          <a:bodyPr vert="horz" wrap="square" lIns="0" tIns="12700" rIns="0" bIns="0" rtlCol="0">
            <a:spAutoFit/>
          </a:bodyPr>
          <a:lstStyle/>
          <a:p>
            <a:pPr marL="12700" marR="5080" algn="l">
              <a:lnSpc>
                <a:spcPct val="100000"/>
              </a:lnSpc>
              <a:spcBef>
                <a:spcPts val="100"/>
              </a:spcBef>
            </a:pPr>
            <a:r>
              <a:rPr lang="en-US" spc="-10" dirty="0"/>
              <a:t>You can easily select 2D and 3D booth modes using the buttons. </a:t>
            </a:r>
            <a:r>
              <a:rPr lang="en-US" spc="-10" dirty="0" smtClean="0"/>
              <a:t/>
            </a:r>
            <a:br>
              <a:rPr lang="en-US" spc="-10" dirty="0" smtClean="0"/>
            </a:br>
            <a:r>
              <a:rPr lang="en-US" spc="-10" dirty="0" smtClean="0"/>
              <a:t>ATTENTION</a:t>
            </a:r>
            <a:r>
              <a:rPr lang="en-US" spc="-10" dirty="0"/>
              <a:t>: Loading the 3D booth depends on the specs of the device you are using and the speed and stability of the internet provider network when accessing</a:t>
            </a:r>
            <a:r>
              <a:rPr spc="-25" dirty="0" smtClean="0"/>
              <a:t>.</a:t>
            </a:r>
            <a:endParaRPr spc="-25" dirty="0"/>
          </a:p>
        </p:txBody>
      </p:sp>
      <p:sp>
        <p:nvSpPr>
          <p:cNvPr id="6" name="object 6"/>
          <p:cNvSpPr/>
          <p:nvPr/>
        </p:nvSpPr>
        <p:spPr>
          <a:xfrm>
            <a:off x="9256903" y="2788081"/>
            <a:ext cx="723900" cy="228600"/>
          </a:xfrm>
          <a:custGeom>
            <a:avLst/>
            <a:gdLst/>
            <a:ahLst/>
            <a:cxnLst/>
            <a:rect l="l" t="t" r="r" b="b"/>
            <a:pathLst>
              <a:path w="723900" h="228600">
                <a:moveTo>
                  <a:pt x="0" y="228600"/>
                </a:moveTo>
                <a:lnTo>
                  <a:pt x="723900" y="228600"/>
                </a:lnTo>
                <a:lnTo>
                  <a:pt x="723900" y="0"/>
                </a:lnTo>
                <a:lnTo>
                  <a:pt x="0" y="0"/>
                </a:lnTo>
                <a:lnTo>
                  <a:pt x="0" y="228600"/>
                </a:lnTo>
                <a:close/>
              </a:path>
            </a:pathLst>
          </a:custGeom>
          <a:ln w="25400">
            <a:solidFill>
              <a:srgbClr val="D2232A"/>
            </a:solidFill>
          </a:ln>
        </p:spPr>
        <p:txBody>
          <a:bodyPr wrap="square" lIns="0" tIns="0" rIns="0" bIns="0" rtlCol="0"/>
          <a:lstStyle/>
          <a:p>
            <a:endParaRPr/>
          </a:p>
        </p:txBody>
      </p:sp>
      <p:grpSp>
        <p:nvGrpSpPr>
          <p:cNvPr id="7" name="object 7"/>
          <p:cNvGrpSpPr/>
          <p:nvPr/>
        </p:nvGrpSpPr>
        <p:grpSpPr>
          <a:xfrm>
            <a:off x="1598802" y="2027936"/>
            <a:ext cx="1892935" cy="4092575"/>
            <a:chOff x="1598802" y="2027936"/>
            <a:chExt cx="1892935" cy="4092575"/>
          </a:xfrm>
        </p:grpSpPr>
        <p:sp>
          <p:nvSpPr>
            <p:cNvPr id="8" name="object 8"/>
            <p:cNvSpPr/>
            <p:nvPr/>
          </p:nvSpPr>
          <p:spPr>
            <a:xfrm>
              <a:off x="1727199" y="5249697"/>
              <a:ext cx="1473200" cy="419100"/>
            </a:xfrm>
            <a:custGeom>
              <a:avLst/>
              <a:gdLst/>
              <a:ahLst/>
              <a:cxnLst/>
              <a:rect l="l" t="t" r="r" b="b"/>
              <a:pathLst>
                <a:path w="1473200" h="419100">
                  <a:moveTo>
                    <a:pt x="0" y="419100"/>
                  </a:moveTo>
                  <a:lnTo>
                    <a:pt x="1473200" y="419100"/>
                  </a:lnTo>
                  <a:lnTo>
                    <a:pt x="1473200" y="0"/>
                  </a:lnTo>
                  <a:lnTo>
                    <a:pt x="0" y="0"/>
                  </a:lnTo>
                  <a:lnTo>
                    <a:pt x="0" y="419100"/>
                  </a:lnTo>
                  <a:close/>
                </a:path>
              </a:pathLst>
            </a:custGeom>
            <a:ln w="25400">
              <a:solidFill>
                <a:srgbClr val="D2232A"/>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598802" y="2027936"/>
              <a:ext cx="1892744" cy="4092257"/>
            </a:xfrm>
            <a:prstGeom prst="rect">
              <a:avLst/>
            </a:prstGeom>
          </p:spPr>
        </p:pic>
        <p:sp>
          <p:nvSpPr>
            <p:cNvPr id="10" name="object 10"/>
            <p:cNvSpPr/>
            <p:nvPr/>
          </p:nvSpPr>
          <p:spPr>
            <a:xfrm>
              <a:off x="2500502" y="2381681"/>
              <a:ext cx="723900" cy="228600"/>
            </a:xfrm>
            <a:custGeom>
              <a:avLst/>
              <a:gdLst/>
              <a:ahLst/>
              <a:cxnLst/>
              <a:rect l="l" t="t" r="r" b="b"/>
              <a:pathLst>
                <a:path w="723900" h="228600">
                  <a:moveTo>
                    <a:pt x="0" y="228600"/>
                  </a:moveTo>
                  <a:lnTo>
                    <a:pt x="723900" y="228600"/>
                  </a:lnTo>
                  <a:lnTo>
                    <a:pt x="723900" y="0"/>
                  </a:lnTo>
                  <a:lnTo>
                    <a:pt x="0" y="0"/>
                  </a:lnTo>
                  <a:lnTo>
                    <a:pt x="0" y="228600"/>
                  </a:lnTo>
                  <a:close/>
                </a:path>
              </a:pathLst>
            </a:custGeom>
            <a:ln w="25400">
              <a:solidFill>
                <a:srgbClr val="D2232A"/>
              </a:solidFill>
            </a:ln>
          </p:spPr>
          <p:txBody>
            <a:bodyPr wrap="square" lIns="0" tIns="0" rIns="0" bIns="0" rtlCol="0"/>
            <a:lstStyle/>
            <a:p>
              <a:endParaRPr/>
            </a:p>
          </p:txBody>
        </p:sp>
      </p:grpSp>
      <p:sp>
        <p:nvSpPr>
          <p:cNvPr id="11" name="object 11"/>
          <p:cNvSpPr txBox="1"/>
          <p:nvPr/>
        </p:nvSpPr>
        <p:spPr>
          <a:xfrm>
            <a:off x="1680921" y="6169943"/>
            <a:ext cx="16516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Arial MT"/>
                <a:cs typeface="Arial MT"/>
              </a:rPr>
              <a:t>Mobile</a:t>
            </a:r>
            <a:r>
              <a:rPr sz="1200" spc="-25" dirty="0">
                <a:solidFill>
                  <a:srgbClr val="231F20"/>
                </a:solidFill>
                <a:latin typeface="Arial MT"/>
                <a:cs typeface="Arial MT"/>
              </a:rPr>
              <a:t> </a:t>
            </a:r>
            <a:r>
              <a:rPr sz="1200" dirty="0">
                <a:solidFill>
                  <a:srgbClr val="231F20"/>
                </a:solidFill>
                <a:latin typeface="Arial MT"/>
                <a:cs typeface="Arial MT"/>
              </a:rPr>
              <a:t>-</a:t>
            </a:r>
            <a:r>
              <a:rPr sz="1200" spc="-20" dirty="0">
                <a:solidFill>
                  <a:srgbClr val="231F20"/>
                </a:solidFill>
                <a:latin typeface="Arial MT"/>
                <a:cs typeface="Arial MT"/>
              </a:rPr>
              <a:t> </a:t>
            </a:r>
            <a:r>
              <a:rPr sz="1200" spc="-5" dirty="0">
                <a:solidFill>
                  <a:srgbClr val="231F20"/>
                </a:solidFill>
                <a:latin typeface="Arial MT"/>
                <a:cs typeface="Arial MT"/>
              </a:rPr>
              <a:t>2D</a:t>
            </a:r>
            <a:r>
              <a:rPr sz="1200" spc="-25" dirty="0">
                <a:solidFill>
                  <a:srgbClr val="231F20"/>
                </a:solidFill>
                <a:latin typeface="Arial MT"/>
                <a:cs typeface="Arial MT"/>
              </a:rPr>
              <a:t> </a:t>
            </a:r>
            <a:r>
              <a:rPr sz="1200" spc="-5" dirty="0">
                <a:solidFill>
                  <a:srgbClr val="231F20"/>
                </a:solidFill>
                <a:latin typeface="Arial MT"/>
                <a:cs typeface="Arial MT"/>
              </a:rPr>
              <a:t>booth</a:t>
            </a:r>
            <a:r>
              <a:rPr sz="1200" spc="-25" dirty="0">
                <a:solidFill>
                  <a:srgbClr val="231F20"/>
                </a:solidFill>
                <a:latin typeface="Arial MT"/>
                <a:cs typeface="Arial MT"/>
              </a:rPr>
              <a:t> </a:t>
            </a:r>
            <a:r>
              <a:rPr sz="1200" dirty="0">
                <a:solidFill>
                  <a:srgbClr val="231F20"/>
                </a:solidFill>
                <a:latin typeface="Arial MT"/>
                <a:cs typeface="Arial MT"/>
              </a:rPr>
              <a:t>mode</a:t>
            </a:r>
            <a:endParaRPr sz="1200">
              <a:latin typeface="Arial MT"/>
              <a:cs typeface="Arial MT"/>
            </a:endParaRPr>
          </a:p>
        </p:txBody>
      </p:sp>
      <p:sp>
        <p:nvSpPr>
          <p:cNvPr id="12" name="object 12"/>
          <p:cNvSpPr txBox="1"/>
          <p:nvPr/>
        </p:nvSpPr>
        <p:spPr>
          <a:xfrm>
            <a:off x="5984049" y="6168850"/>
            <a:ext cx="1761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Arial MT"/>
                <a:cs typeface="Arial MT"/>
              </a:rPr>
              <a:t>Desktop</a:t>
            </a:r>
            <a:r>
              <a:rPr sz="1200" spc="-25" dirty="0">
                <a:solidFill>
                  <a:srgbClr val="231F20"/>
                </a:solidFill>
                <a:latin typeface="Arial MT"/>
                <a:cs typeface="Arial MT"/>
              </a:rPr>
              <a:t> </a:t>
            </a:r>
            <a:r>
              <a:rPr sz="1200" dirty="0">
                <a:solidFill>
                  <a:srgbClr val="231F20"/>
                </a:solidFill>
                <a:latin typeface="Arial MT"/>
                <a:cs typeface="Arial MT"/>
              </a:rPr>
              <a:t>-</a:t>
            </a:r>
            <a:r>
              <a:rPr sz="1200" spc="-20" dirty="0">
                <a:solidFill>
                  <a:srgbClr val="231F20"/>
                </a:solidFill>
                <a:latin typeface="Arial MT"/>
                <a:cs typeface="Arial MT"/>
              </a:rPr>
              <a:t> </a:t>
            </a:r>
            <a:r>
              <a:rPr sz="1200" spc="-5" dirty="0">
                <a:solidFill>
                  <a:srgbClr val="231F20"/>
                </a:solidFill>
                <a:latin typeface="Arial MT"/>
                <a:cs typeface="Arial MT"/>
              </a:rPr>
              <a:t>3D</a:t>
            </a:r>
            <a:r>
              <a:rPr sz="1200" spc="-25" dirty="0">
                <a:solidFill>
                  <a:srgbClr val="231F20"/>
                </a:solidFill>
                <a:latin typeface="Arial MT"/>
                <a:cs typeface="Arial MT"/>
              </a:rPr>
              <a:t> </a:t>
            </a:r>
            <a:r>
              <a:rPr sz="1200" spc="-5" dirty="0">
                <a:solidFill>
                  <a:srgbClr val="231F20"/>
                </a:solidFill>
                <a:latin typeface="Arial MT"/>
                <a:cs typeface="Arial MT"/>
              </a:rPr>
              <a:t>booth</a:t>
            </a:r>
            <a:r>
              <a:rPr sz="1200" spc="-25" dirty="0">
                <a:solidFill>
                  <a:srgbClr val="231F20"/>
                </a:solidFill>
                <a:latin typeface="Arial MT"/>
                <a:cs typeface="Arial MT"/>
              </a:rPr>
              <a:t> </a:t>
            </a:r>
            <a:r>
              <a:rPr sz="1200" dirty="0">
                <a:solidFill>
                  <a:srgbClr val="231F20"/>
                </a:solidFill>
                <a:latin typeface="Arial MT"/>
                <a:cs typeface="Arial MT"/>
              </a:rPr>
              <a:t>mode</a:t>
            </a:r>
            <a:endParaRPr sz="1200">
              <a:latin typeface="Arial MT"/>
              <a:cs typeface="Arial MT"/>
            </a:endParaRPr>
          </a:p>
        </p:txBody>
      </p:sp>
      <p:pic>
        <p:nvPicPr>
          <p:cNvPr id="13" name="object 13"/>
          <p:cNvPicPr/>
          <p:nvPr/>
        </p:nvPicPr>
        <p:blipFill>
          <a:blip r:embed="rId4" cstate="print"/>
          <a:stretch>
            <a:fillRect/>
          </a:stretch>
        </p:blipFill>
        <p:spPr>
          <a:xfrm>
            <a:off x="7442200" y="470338"/>
            <a:ext cx="899896" cy="35321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TotalTime>
  <Words>643</Words>
  <Application>Microsoft Office PowerPoint</Application>
  <PresentationFormat>Custom</PresentationFormat>
  <Paragraphs>65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MT</vt:lpstr>
      <vt:lpstr>Calibri</vt:lpstr>
      <vt:lpstr>Tahoma</vt:lpstr>
      <vt:lpstr>Times New Roman</vt:lpstr>
      <vt:lpstr>Trebuchet MS</vt:lpstr>
      <vt:lpstr>Office Theme</vt:lpstr>
      <vt:lpstr>Job Fair</vt:lpstr>
      <vt:lpstr>01</vt:lpstr>
      <vt:lpstr>Although it is not mandatory, job applicants are also given the option of being able to register up front before entering the virtual exhibition which is required if you want to send your CV through the company booth. Take the time to fill out the registration form properly.</vt:lpstr>
      <vt:lpstr>In this Virtual Exhibition, visitors are not required to register in advance. So that visitors can directly visit the virtual exhibition by clicking the button “Visit Exhibition”</vt:lpstr>
      <vt:lpstr>On the Welcome page, exhibition visitors can choose to participate in a live webinar by clicking  “Join the Webinar” or directly visiting a virtual exhibition by clicking the “Visit Exhibition” button.</vt:lpstr>
      <vt:lpstr>Exhibition visitors can visit the booth via the following 2D &amp; 3D map by taking advantage of the booth search feature by zone and clicking the button</vt:lpstr>
      <vt:lpstr>Visitors can learn quick info on how to use the features in the booth navigation area by reading    “Quick Intro” or pressing the button to bring up “Quick Intro”.</vt:lpstr>
      <vt:lpstr>In addition to using a map, exhibition visitors can view all booth listings by zone by clicking the menu located on the main menu header.</vt:lpstr>
      <vt:lpstr>You can easily select 2D and 3D booth modes using the buttons.  ATTENTION: Loading the 3D booth depends on the specs of the device you are using and the speed and stability of the internet provider network when accessing.</vt:lpstr>
      <vt:lpstr>Visitors can access poster and video content by pressing the hotspot button</vt:lpstr>
      <vt:lpstr>10</vt:lpstr>
      <vt:lpstr>Especially for the jobfair zone, you can directly click "Apply Job" to send your application &amp; CV where each company uses its own external recruitment website or uses the job application system from XPOmania.</vt:lpstr>
      <vt:lpstr>12</vt:lpstr>
      <vt:lpstr>13</vt:lpstr>
      <vt:lpstr>14</vt:lpstr>
      <vt:lpstr>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Fair</dc:title>
  <dc:creator>FX3D_01</dc:creator>
  <cp:lastModifiedBy>Elvira</cp:lastModifiedBy>
  <cp:revision>9</cp:revision>
  <dcterms:created xsi:type="dcterms:W3CDTF">2021-09-18T22:13:56Z</dcterms:created>
  <dcterms:modified xsi:type="dcterms:W3CDTF">2021-10-08T04:00:02Z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2021-09-19T00:00:00Z</vt:filetime>
  </property>
  <property fmtid="{D5CDD505-2E9C-101B-9397-08002B2CF9AE}" pid="3" name="Creator">
    <vt:lpwstr>Adobe InDesign 15.1 (Macintosh)</vt:lpwstr>
  </property>
  <property fmtid="{D5CDD505-2E9C-101B-9397-08002B2CF9AE}" pid="4" name="LastSaved">
    <vt:filetime>2021-09-18T00:00:00Z</vt:filetime>
  </property>
</Properties>
</file>